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ags/tag2.xml" ContentType="application/vnd.openxmlformats-officedocument.presentationml.tags+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4"/>
    <p:sldMasterId id="2147483657" r:id="rId5"/>
  </p:sldMasterIdLst>
  <p:notesMasterIdLst>
    <p:notesMasterId r:id="rId37"/>
  </p:notesMasterIdLst>
  <p:sldIdLst>
    <p:sldId id="256" r:id="rId6"/>
    <p:sldId id="2146847274" r:id="rId7"/>
    <p:sldId id="2146847275" r:id="rId8"/>
    <p:sldId id="2146847284" r:id="rId9"/>
    <p:sldId id="2146847276" r:id="rId10"/>
    <p:sldId id="2146847277" r:id="rId11"/>
    <p:sldId id="2146847278" r:id="rId12"/>
    <p:sldId id="2146847286" r:id="rId13"/>
    <p:sldId id="2146847265" r:id="rId14"/>
    <p:sldId id="2146847285" r:id="rId15"/>
    <p:sldId id="2146847288" r:id="rId16"/>
    <p:sldId id="2146847289" r:id="rId17"/>
    <p:sldId id="2146847291" r:id="rId18"/>
    <p:sldId id="2146847245" r:id="rId19"/>
    <p:sldId id="2146847290" r:id="rId20"/>
    <p:sldId id="2146847292" r:id="rId21"/>
    <p:sldId id="2146847261" r:id="rId22"/>
    <p:sldId id="2146847272" r:id="rId23"/>
    <p:sldId id="2146847263" r:id="rId24"/>
    <p:sldId id="2146847281" r:id="rId25"/>
    <p:sldId id="2146847264" r:id="rId26"/>
    <p:sldId id="2146847273" r:id="rId27"/>
    <p:sldId id="2146847283" r:id="rId28"/>
    <p:sldId id="2146847266" r:id="rId29"/>
    <p:sldId id="2146847267" r:id="rId30"/>
    <p:sldId id="2146847268" r:id="rId31"/>
    <p:sldId id="2146847270" r:id="rId32"/>
    <p:sldId id="2146847269" r:id="rId33"/>
    <p:sldId id="2146847271" r:id="rId34"/>
    <p:sldId id="2146847287" r:id="rId35"/>
    <p:sldId id="2146847282" r:id="rId36"/>
  </p:sldIdLst>
  <p:sldSz cx="12192000" cy="6858000"/>
  <p:notesSz cx="6858000" cy="9144000"/>
  <p:embeddedFontLst>
    <p:embeddedFont>
      <p:font typeface="Segoe UI" panose="020B0502040204020203" pitchFamily="34" charset="0"/>
      <p:regular r:id="rId38"/>
      <p:bold r:id="rId39"/>
      <p:italic r:id="rId40"/>
      <p:boldItalic r:id="rId41"/>
    </p:embeddedFont>
  </p:embeddedFontLst>
  <p:custDataLst>
    <p:tags r:id="rId42"/>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 r:id="rId62" roundtripDataSignature="AMtx7mjst9qQ8UPo8bu2KtD/Yhb4xjV1cQ=="/>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2E9A2318-6646-1BC0-BF48-FAE63A67B393}" name="Ala, Byron (SSC/SPC)" initials="A(" userId="S::byron.ala@ssc-spc.gc.ca::04b2809d-883a-4186-bd4b-70f3ea40aae0" providerId="AD"/>
  <p188:author id="{B39FF321-6401-3A31-B9E8-6F12C216A368}" name="Cullen, Colleen (SSC/SPC)" initials="CC(" userId="S::colleen.cullen@ssc-spc.gc.ca::726db520-1c3d-43b1-9359-d52051f5d737" providerId="AD"/>
  <p188:author id="{037B554B-15DD-C5EA-0B0E-A627CF198D67}" name="Saab, Michel (SSC/SPC)" initials="SM(" userId="S::Michel.Saab@ssc-spc.gc.ca::d1e5bfe4-5a27-4716-83b0-94387690107c" providerId="AD"/>
  <p188:author id="{83FC1E78-8955-ADA9-8C0D-0B844067F8DB}" name="Susan Sharp (CA)" initials="S(" userId="S::susan.a.sharp@pwc.com::b0bfff92-0e41-4a83-9be1-619ee900119f" providerId="AD"/>
  <p188:author id="{FE31677E-35AF-8620-C7D7-3DBCEA87DF72}" name="Cyr, Robert (SSC/SPC)" initials="CR(" userId="S::robert.cyr@ssc-spc.gc.ca::1a65b44c-9d84-46f4-9c7a-63ca362a90c6" providerId="AD"/>
  <p188:author id="{09CFF583-D076-27BD-536A-97124B117400}" name="Chan, Carlos (SSC/SPC)" initials="CC(" userId="S::Carlos.Chan@ssc-spc.gc.ca::a9e81919-9e08-448f-a65b-59b6b260307d" providerId="AD"/>
  <p188:author id="{EDE11D8A-2354-FD93-CB9A-32C8A1C88DBE}" name="Danijel Coric (CA)" initials="D(" userId="S::danijel.coric@pwc.com::5ad1c137-c07d-4c83-b7c5-bc28d1a3398e" providerId="AD"/>
  <p188:author id="{C353EF94-2F52-49D4-9B45-453A9352DF4F}" name="Saab, Michel (SSC/SPC)" initials="S(" userId="S::michel.saab@ssc-spc.gc.ca::d1e5bfe4-5a27-4716-83b0-94387690107c" providerId="AD"/>
  <p188:author id="{782E909D-467C-664B-946F-21C529C443DF}" name="Coric, Danijel (SSC/SPC)" initials="C(" userId="S::danijel.coric@ssc-spc.gc.ca::5a6383af-4b94-42be-8b9d-fd2e428b96f2" providerId="AD"/>
  <p188:author id="{238C6FA8-F91B-1D37-D36F-99868E253D16}" name="Zhang-Green, Marina (SSC/SPC)" initials="ZGM(" userId="S::Marina.Zhang-Green@ssc-spc.gc.ca::c4f8d323-d8d4-4f70-9310-f835c3f4f0d5" providerId="AD"/>
  <p188:author id="{3534C2B4-9C4D-933C-F1DD-9459442B6430}" name="Coric, Danijel (SSC/SPC)" initials="CD(" userId="S::Danijel.Coric@ssc-spc.gc.ca::5a6383af-4b94-42be-8b9d-fd2e428b96f2" providerId="AD"/>
  <p188:author id="{92B59AF4-D1A9-1D6F-BD9D-3C4B37EE9A1C}" name="Carpentier, Nicolas (SSC/SPC)" initials="C(" userId="S::nicolas.carpentier@ssc-spc.gc.ca::36bb72e7-8f69-44cf-8fa3-0035a0070a20"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FFCC"/>
    <a:srgbClr val="000000"/>
    <a:srgbClr val="ADC1E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5A71E6B-CCEB-456F-8EBF-75B0D749AD65}">
  <a:tblStyle styleId="{D5A71E6B-CCEB-456F-8EBF-75B0D749AD65}" styleName="Table_0">
    <a:wholeTbl>
      <a:tcTxStyle b="off" i="off">
        <a:font>
          <a:latin typeface="Arial"/>
          <a:ea typeface="Arial"/>
          <a:cs typeface="Arial"/>
        </a:font>
        <a:srgbClr val="000000"/>
      </a:tcTxStyle>
      <a:tcStyle>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 styleId="{1412E1D5-E14A-4220-B68F-DC6D748EF003}" styleName="Table_1">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5DBD379E-830F-426D-A9A0-DA9B664D9B56}" styleName="Table_2">
    <a:wholeTbl>
      <a:tcTxStyle b="off" i="off">
        <a:font>
          <a:latin typeface="Arial"/>
          <a:ea typeface="Arial"/>
          <a:cs typeface="Arial"/>
        </a:font>
        <a:schemeClr val="dk1"/>
      </a:tcTxStyle>
      <a:tcStyle>
        <a:tcBdr>
          <a:left>
            <a:ln w="9525" cap="flat" cmpd="sng">
              <a:solidFill>
                <a:srgbClr val="000000">
                  <a:alpha val="0"/>
                </a:srgbClr>
              </a:solidFill>
              <a:prstDash val="solid"/>
              <a:round/>
              <a:headEnd type="none" w="sm" len="sm"/>
              <a:tailEnd type="none" w="sm" len="sm"/>
            </a:ln>
          </a:left>
          <a:right>
            <a:ln w="9525" cap="flat" cmpd="sng">
              <a:solidFill>
                <a:srgbClr val="000000">
                  <a:alpha val="0"/>
                </a:srgbClr>
              </a:solidFill>
              <a:prstDash val="solid"/>
              <a:round/>
              <a:headEnd type="none" w="sm" len="sm"/>
              <a:tailEnd type="none" w="sm" len="sm"/>
            </a:ln>
          </a:right>
          <a:top>
            <a:ln w="12700" cap="flat" cmpd="sng">
              <a:solidFill>
                <a:schemeClr val="accent4"/>
              </a:solidFill>
              <a:prstDash val="solid"/>
              <a:round/>
              <a:headEnd type="none" w="sm" len="sm"/>
              <a:tailEnd type="none" w="sm" len="sm"/>
            </a:ln>
          </a:top>
          <a:bottom>
            <a:ln w="12700" cap="flat" cmpd="sng">
              <a:solidFill>
                <a:schemeClr val="accent4"/>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alpha val="0"/>
            </a:srgbClr>
          </a:solidFill>
        </a:fill>
      </a:tcStyle>
    </a:wholeTbl>
    <a:band1H>
      <a:tcTxStyle b="off" i="off"/>
      <a:tcStyle>
        <a:tcBdr/>
        <a:fill>
          <a:solidFill>
            <a:schemeClr val="accent4">
              <a:alpha val="20000"/>
            </a:schemeClr>
          </a:solidFill>
        </a:fill>
      </a:tcStyle>
    </a:band1H>
    <a:band2H>
      <a:tcTxStyle b="off" i="off"/>
      <a:tcStyle>
        <a:tcBdr/>
      </a:tcStyle>
    </a:band2H>
    <a:band1V>
      <a:tcTxStyle b="off" i="off"/>
      <a:tcStyle>
        <a:tcBdr/>
        <a:fill>
          <a:solidFill>
            <a:schemeClr val="accent4">
              <a:alpha val="20000"/>
            </a:schemeClr>
          </a:solidFill>
        </a:fill>
      </a:tcStyle>
    </a:band1V>
    <a:band2V>
      <a:tcTxStyle b="off" i="off"/>
      <a:tcStyle>
        <a:tcBdr/>
      </a:tcStyle>
    </a:band2V>
    <a:lastCol>
      <a:tcTxStyle b="on" i="off"/>
      <a:tcStyle>
        <a:tcBdr/>
      </a:tcStyle>
    </a:lastCol>
    <a:firstCol>
      <a:tcTxStyle b="on" i="off"/>
      <a:tcStyle>
        <a:tcBdr/>
      </a:tcStyle>
    </a:firstCol>
    <a:lastRow>
      <a:tcTxStyle b="on" i="off"/>
      <a:tcStyle>
        <a:tcBdr>
          <a:top>
            <a:ln w="12700" cap="flat" cmpd="sng">
              <a:solidFill>
                <a:schemeClr val="accent4"/>
              </a:solidFill>
              <a:prstDash val="solid"/>
              <a:round/>
              <a:headEnd type="none" w="sm" len="sm"/>
              <a:tailEnd type="none" w="sm" len="sm"/>
            </a:ln>
          </a:top>
        </a:tcBdr>
        <a:fill>
          <a:solidFill>
            <a:srgbClr val="FFFFFF">
              <a:alpha val="0"/>
            </a:srgbClr>
          </a:solidFill>
        </a:fill>
      </a:tcStyle>
    </a:lastRow>
    <a:seCell>
      <a:tcTxStyle b="off" i="off"/>
      <a:tcStyle>
        <a:tcBdr/>
      </a:tcStyle>
    </a:seCell>
    <a:swCell>
      <a:tcTxStyle b="off" i="off"/>
      <a:tcStyle>
        <a:tcBdr/>
      </a:tcStyle>
    </a:swCell>
    <a:firstRow>
      <a:tcTxStyle b="on" i="off"/>
      <a:tcStyle>
        <a:tcBdr>
          <a:bottom>
            <a:ln w="12700" cap="flat" cmpd="sng">
              <a:solidFill>
                <a:schemeClr val="accent4"/>
              </a:solidFill>
              <a:prstDash val="solid"/>
              <a:round/>
              <a:headEnd type="none" w="sm" len="sm"/>
              <a:tailEnd type="none" w="sm" len="sm"/>
            </a:ln>
          </a:bottom>
        </a:tcBdr>
        <a:fill>
          <a:solidFill>
            <a:srgbClr val="FFFFFF">
              <a:alpha val="0"/>
            </a:srgbClr>
          </a:solidFill>
        </a:fill>
      </a:tcStyle>
    </a:firstRow>
    <a:neCell>
      <a:tcTxStyle b="off" i="off"/>
      <a:tcStyle>
        <a:tcBdr/>
      </a:tcStyle>
    </a:neCell>
    <a:nwCell>
      <a:tcTxStyle b="off" i="off"/>
      <a:tcStyle>
        <a:tcBdr/>
      </a:tcStyle>
    </a:nwCel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4569" autoAdjust="0"/>
    <p:restoredTop sz="86382" autoAdjust="0"/>
  </p:normalViewPr>
  <p:slideViewPr>
    <p:cSldViewPr snapToGrid="0">
      <p:cViewPr varScale="1">
        <p:scale>
          <a:sx n="95" d="100"/>
          <a:sy n="95" d="100"/>
        </p:scale>
        <p:origin x="396" y="96"/>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font" Target="fonts/font2.fntdata"/><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tags" Target="tags/tag1.xml"/><Relationship Id="rId63" Type="http://schemas.openxmlformats.org/officeDocument/2006/relationships/presProps" Target="pres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font" Target="fonts/font1.fntdata"/><Relationship Id="rId67"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font" Target="fonts/font4.fntdata"/><Relationship Id="rId62" Type="http://customschemas.google.com/relationships/presentationmetadata" Target="metadata"/><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notesMaster" Target="notesMasters/notesMaster1.xml"/><Relationship Id="rId40" Type="http://schemas.openxmlformats.org/officeDocument/2006/relationships/font" Target="fonts/font3.fntdata"/><Relationship Id="rId66"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65"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6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dirty="0"/>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dirty="0"/>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dirty="0"/>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CA" sz="1200" b="0" i="0" u="none" strike="noStrike" cap="none">
                <a:solidFill>
                  <a:schemeClr val="dk1"/>
                </a:solidFill>
                <a:latin typeface="Calibri"/>
                <a:ea typeface="Calibri"/>
                <a:cs typeface="Calibri"/>
                <a:sym typeface="Calibri"/>
              </a:rPr>
              <a:t>‹#›</a:t>
            </a:fld>
            <a:endParaRPr sz="1200" b="0" i="0" u="none" strike="noStrike" cap="none" dirty="0">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68" name="Google Shape;68;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Developer uses docker to package application in containers including all dependencies. The docker image is pushed the container registry(Docker hub </a:t>
            </a:r>
            <a:r>
              <a:rPr lang="en-CA" dirty="0" err="1"/>
              <a:t>etc</a:t>
            </a:r>
            <a:r>
              <a:rPr lang="en-CA" dirty="0"/>
              <a:t>). </a:t>
            </a:r>
          </a:p>
          <a:p>
            <a:endParaRPr lang="en-CA" dirty="0"/>
          </a:p>
          <a:p>
            <a:r>
              <a:rPr lang="en-CA" dirty="0"/>
              <a:t>Kubernetes pulls the image and deploy it as a pod then K8s will monitor the traffic and scale the pod horizontally adding more containers as needed.</a:t>
            </a:r>
          </a:p>
          <a:p>
            <a:endParaRPr lang="en-CA" dirty="0"/>
          </a:p>
          <a:p>
            <a:r>
              <a:rPr lang="en-CA" dirty="0"/>
              <a:t>It also ensure the incoming traffic is routed to healthy containers. If any container crashes Kubernetes will automatically restart the container to ensure the desired number of replicas are running. </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CA" sz="1200" b="0" i="0" u="none" strike="noStrike" cap="none" smtClean="0">
                <a:solidFill>
                  <a:schemeClr val="dk1"/>
                </a:solidFill>
                <a:latin typeface="Calibri"/>
                <a:ea typeface="Calibri"/>
                <a:cs typeface="Calibri"/>
                <a:sym typeface="Calibri"/>
              </a:rPr>
              <a:t>11</a:t>
            </a:fld>
            <a:endParaRPr lang="en-CA" sz="1200" b="0" i="0" u="none" strike="noStrike" cap="none"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4406491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CA" sz="1200" b="0" i="0" u="none" strike="noStrike" cap="none" smtClean="0">
                <a:solidFill>
                  <a:schemeClr val="dk1"/>
                </a:solidFill>
                <a:latin typeface="Calibri"/>
                <a:ea typeface="Calibri"/>
                <a:cs typeface="Calibri"/>
                <a:sym typeface="Calibri"/>
              </a:rPr>
              <a:t>12</a:t>
            </a:fld>
            <a:endParaRPr lang="en-CA" sz="1200" b="0" i="0" u="none" strike="noStrike" cap="none"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9225184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Up-to-date, Scanning, Sign the image- </a:t>
            </a:r>
          </a:p>
          <a:p>
            <a:r>
              <a:rPr lang="en-CA" dirty="0"/>
              <a:t>Private, Monitor for vulnerability, host server is secure</a:t>
            </a:r>
          </a:p>
          <a:p>
            <a:r>
              <a:rPr lang="en-US" sz="1200" dirty="0"/>
              <a:t> </a:t>
            </a:r>
            <a:r>
              <a:rPr lang="en-US" sz="1200" b="1" dirty="0"/>
              <a:t>Runtime</a:t>
            </a:r>
            <a:r>
              <a:rPr lang="en-US" sz="1200" dirty="0"/>
              <a:t> security which we use to execute our containers: </a:t>
            </a:r>
            <a:r>
              <a:rPr lang="en-CA" dirty="0"/>
              <a:t>App security, monitor Network protocols</a:t>
            </a:r>
          </a:p>
          <a:p>
            <a:r>
              <a:rPr lang="en-CA" dirty="0"/>
              <a:t>Orchestrator: which manages the lifecycle of multiple </a:t>
            </a:r>
            <a:r>
              <a:rPr lang="en-CA" dirty="0" err="1"/>
              <a:t>contauner</a:t>
            </a:r>
            <a:r>
              <a:rPr lang="en-CA" dirty="0"/>
              <a:t>; Limit, Pod </a:t>
            </a:r>
            <a:r>
              <a:rPr lang="en-CA" dirty="0" err="1"/>
              <a:t>ccommunication</a:t>
            </a:r>
            <a:endParaRPr lang="en-CA" dirty="0"/>
          </a:p>
          <a:p>
            <a:r>
              <a:rPr lang="en-CA" dirty="0"/>
              <a:t>Host </a:t>
            </a:r>
            <a:r>
              <a:rPr lang="en-CA" dirty="0" err="1"/>
              <a:t>Os:which</a:t>
            </a:r>
            <a:r>
              <a:rPr lang="en-CA" dirty="0"/>
              <a:t> </a:t>
            </a:r>
            <a:r>
              <a:rPr lang="en-CA" dirty="0" err="1"/>
              <a:t>manges</a:t>
            </a:r>
            <a:r>
              <a:rPr lang="en-CA" dirty="0"/>
              <a:t> docker client and docker </a:t>
            </a:r>
            <a:r>
              <a:rPr lang="en-CA" dirty="0" err="1"/>
              <a:t>deamon</a:t>
            </a:r>
            <a:r>
              <a:rPr lang="en-CA" dirty="0"/>
              <a:t>  Access control, monitoring</a:t>
            </a:r>
          </a:p>
          <a:p>
            <a:endParaRPr lang="en-CA" dirty="0"/>
          </a:p>
          <a:p>
            <a:endParaRPr lang="en-CA"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CA" sz="1200" b="0" i="0" u="none" strike="noStrike" cap="none" smtClean="0">
                <a:solidFill>
                  <a:schemeClr val="dk1"/>
                </a:solidFill>
                <a:latin typeface="Calibri"/>
                <a:ea typeface="Calibri"/>
                <a:cs typeface="Calibri"/>
                <a:sym typeface="Calibri"/>
              </a:rPr>
              <a:t>13</a:t>
            </a:fld>
            <a:endParaRPr lang="en-CA" sz="1200" b="0" i="0" u="none" strike="noStrike" cap="none"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9316203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42424"/>
                </a:solidFill>
                <a:effectLst/>
                <a:latin typeface="Segoe UI" panose="020B0502040204020203" pitchFamily="34" charset="0"/>
              </a:rPr>
              <a:t>The expanded number of potential entry points for cyberattacks due to the nature of containerized environments like </a:t>
            </a:r>
            <a:r>
              <a:rPr lang="en-CA" b="1" i="0" dirty="0">
                <a:solidFill>
                  <a:srgbClr val="242424"/>
                </a:solidFill>
                <a:effectLst/>
                <a:latin typeface="Segoe UI" panose="020B0502040204020203" pitchFamily="34" charset="0"/>
              </a:rPr>
              <a:t>Shared Kernel, Open-Source Components, Inter-Container Communication, Dynamic Nature</a:t>
            </a:r>
            <a:endParaRPr lang="en-CA"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CA" sz="1200" b="0" i="0" u="none" strike="noStrike" cap="none" smtClean="0">
                <a:solidFill>
                  <a:schemeClr val="dk1"/>
                </a:solidFill>
                <a:latin typeface="Calibri"/>
                <a:ea typeface="Calibri"/>
                <a:cs typeface="Calibri"/>
                <a:sym typeface="Calibri"/>
              </a:rPr>
              <a:t>20</a:t>
            </a:fld>
            <a:endParaRPr lang="en-CA" sz="1200" b="0" i="0" u="none" strike="noStrike" cap="none"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4354009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US" b="1" i="0" dirty="0">
                <a:solidFill>
                  <a:srgbClr val="242424"/>
                </a:solidFill>
                <a:effectLst/>
                <a:latin typeface="Segoe UI" panose="020B0502040204020203" pitchFamily="34" charset="0"/>
              </a:rPr>
              <a:t>Isolation and Segmentation</a:t>
            </a:r>
            <a:r>
              <a:rPr lang="en-US" b="0" i="0" dirty="0">
                <a:solidFill>
                  <a:srgbClr val="242424"/>
                </a:solidFill>
                <a:effectLst/>
                <a:latin typeface="Segoe UI" panose="020B0502040204020203" pitchFamily="34" charset="0"/>
              </a:rPr>
              <a:t>: Imagine each ride in the theme park as a Docker container. If one ride has a malfunction, you wouldn't want it to affect the others. Similarly, Docker containers need isolation to prevent vulnerabilities in one container from impacting others or the host system</a:t>
            </a:r>
          </a:p>
          <a:p>
            <a:pPr algn="l">
              <a:buFont typeface="+mj-lt"/>
              <a:buAutoNum type="arabicPeriod"/>
            </a:pPr>
            <a:r>
              <a:rPr lang="en-US" b="1" i="0" dirty="0">
                <a:solidFill>
                  <a:srgbClr val="242424"/>
                </a:solidFill>
                <a:effectLst/>
                <a:latin typeface="Segoe UI" panose="020B0502040204020203" pitchFamily="34" charset="0"/>
              </a:rPr>
              <a:t>Image Integrity</a:t>
            </a:r>
            <a:r>
              <a:rPr lang="en-US" b="0" i="0" dirty="0">
                <a:solidFill>
                  <a:srgbClr val="242424"/>
                </a:solidFill>
                <a:effectLst/>
                <a:latin typeface="Segoe UI" panose="020B0502040204020203" pitchFamily="34" charset="0"/>
              </a:rPr>
              <a:t>: Image integrity in container security refers to ensuring that container images are authentic, untampered, and free from vulnerabilities. Image scanning and signature verification help maintain the integrity of the images, ensuring that the rides operate safely and as intended</a:t>
            </a:r>
          </a:p>
          <a:p>
            <a:pPr marL="457200" indent="-228600" algn="l">
              <a:buFont typeface="+mj-lt"/>
              <a:buAutoNum type="arabicPeriod" startAt="3"/>
            </a:pPr>
            <a:r>
              <a:rPr lang="en-US" b="1" i="0" dirty="0">
                <a:solidFill>
                  <a:srgbClr val="242424"/>
                </a:solidFill>
                <a:effectLst/>
                <a:latin typeface="Segoe UI" panose="020B0502040204020203" pitchFamily="34" charset="0"/>
              </a:rPr>
              <a:t>Resource Management</a:t>
            </a:r>
            <a:r>
              <a:rPr lang="en-US" b="0" i="0" dirty="0">
                <a:solidFill>
                  <a:srgbClr val="242424"/>
                </a:solidFill>
                <a:effectLst/>
                <a:latin typeface="Segoe UI" panose="020B0502040204020203" pitchFamily="34" charset="0"/>
              </a:rPr>
              <a:t>:  Each ride in the theme park requires a certain amount of power and resources to operate. Similarly, containers can consume significant resources, and without proper management, they can lead to denial-of-service attacks. Using control groups (</a:t>
            </a:r>
            <a:r>
              <a:rPr lang="en-US" b="0" i="0" dirty="0" err="1">
                <a:solidFill>
                  <a:srgbClr val="242424"/>
                </a:solidFill>
                <a:effectLst/>
                <a:latin typeface="Segoe UI" panose="020B0502040204020203" pitchFamily="34" charset="0"/>
              </a:rPr>
              <a:t>cgroups</a:t>
            </a:r>
            <a:r>
              <a:rPr lang="en-US" b="0" i="0" dirty="0">
                <a:solidFill>
                  <a:srgbClr val="242424"/>
                </a:solidFill>
                <a:effectLst/>
                <a:latin typeface="Segoe UI" panose="020B0502040204020203" pitchFamily="34" charset="0"/>
              </a:rPr>
              <a:t>) helps manage and limit resource usage</a:t>
            </a:r>
          </a:p>
          <a:p>
            <a:pPr marL="457200" indent="-228600" algn="l">
              <a:buFont typeface="+mj-lt"/>
              <a:buAutoNum type="arabicPeriod" startAt="3"/>
            </a:pPr>
            <a:r>
              <a:rPr lang="en-US" b="1" i="0" dirty="0">
                <a:solidFill>
                  <a:srgbClr val="242424"/>
                </a:solidFill>
                <a:effectLst/>
                <a:latin typeface="Segoe UI" panose="020B0502040204020203" pitchFamily="34" charset="0"/>
              </a:rPr>
              <a:t>Access Control: </a:t>
            </a:r>
            <a:r>
              <a:rPr lang="en-US" b="0" i="0" dirty="0">
                <a:solidFill>
                  <a:srgbClr val="242424"/>
                </a:solidFill>
                <a:effectLst/>
                <a:latin typeface="Segoe UI" panose="020B0502040204020203" pitchFamily="34" charset="0"/>
              </a:rPr>
              <a:t> Just as you control who can access certain areas of the theme park, robust access control mechanisms prevent unauthorized access to containers, protecting sensitive data and ensuring that only authorized personnel can make changes</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CA" sz="1200" b="0" i="0" u="none" strike="noStrike" cap="none" smtClean="0">
                <a:solidFill>
                  <a:schemeClr val="dk1"/>
                </a:solidFill>
                <a:latin typeface="Calibri"/>
                <a:ea typeface="Calibri"/>
                <a:cs typeface="Calibri"/>
                <a:sym typeface="Calibri"/>
              </a:rPr>
              <a:t>23</a:t>
            </a:fld>
            <a:endParaRPr lang="en-CA" sz="1200" b="0" i="0" u="none" strike="noStrike" cap="none"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2957915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42424"/>
                </a:solidFill>
                <a:effectLst/>
                <a:latin typeface="Segoe UI" panose="020B0502040204020203" pitchFamily="34" charset="0"/>
              </a:rPr>
              <a:t>The </a:t>
            </a:r>
            <a:r>
              <a:rPr lang="en-US" b="1" i="0" dirty="0">
                <a:solidFill>
                  <a:srgbClr val="242424"/>
                </a:solidFill>
                <a:effectLst/>
                <a:latin typeface="Segoe UI" panose="020B0502040204020203" pitchFamily="34" charset="0"/>
              </a:rPr>
              <a:t>API server</a:t>
            </a:r>
            <a:r>
              <a:rPr lang="en-US" b="0" i="0" dirty="0">
                <a:solidFill>
                  <a:srgbClr val="242424"/>
                </a:solidFill>
                <a:effectLst/>
                <a:latin typeface="Segoe UI" panose="020B0502040204020203" pitchFamily="34" charset="0"/>
              </a:rPr>
              <a:t> in Kubernetes is a crucial component of the control plane</a:t>
            </a:r>
            <a:endParaRPr lang="en-CA"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CA" sz="1200" b="0" i="0" u="none" strike="noStrike" cap="none" smtClean="0">
                <a:solidFill>
                  <a:schemeClr val="dk1"/>
                </a:solidFill>
                <a:latin typeface="Calibri"/>
                <a:ea typeface="Calibri"/>
                <a:cs typeface="Calibri"/>
                <a:sym typeface="Calibri"/>
              </a:rPr>
              <a:t>29</a:t>
            </a:fld>
            <a:endParaRPr lang="en-CA" sz="1200" b="0" i="0" u="none" strike="noStrike" cap="none"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6854733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Docker Run the container and K8s handle the orchestration like deploying, scaling and managing hundreds or thousands of container across multiple servers. It is ultimate tool for running complex and distributed applications </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CA" sz="1200" b="0" i="0" u="none" strike="noStrike" cap="none" smtClean="0">
                <a:solidFill>
                  <a:schemeClr val="dk1"/>
                </a:solidFill>
                <a:latin typeface="Calibri"/>
                <a:ea typeface="Calibri"/>
                <a:cs typeface="Calibri"/>
                <a:sym typeface="Calibri"/>
              </a:rPr>
              <a:t>30</a:t>
            </a:fld>
            <a:endParaRPr lang="en-CA" sz="1200" b="0" i="0" u="none" strike="noStrike" cap="none"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419891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CA" sz="1800" b="1" dirty="0">
                <a:effectLst/>
                <a:latin typeface="Calibri" panose="020F0502020204030204" pitchFamily="34" charset="0"/>
              </a:rPr>
              <a:t>Container engine security</a:t>
            </a:r>
            <a:r>
              <a:rPr lang="en-CA" sz="1800" dirty="0">
                <a:effectLst/>
                <a:latin typeface="Calibri" panose="020F0502020204030204" pitchFamily="34" charset="0"/>
              </a:rPr>
              <a:t>:  </a:t>
            </a:r>
            <a:r>
              <a:rPr lang="en-US" sz="1800" dirty="0">
                <a:effectLst/>
                <a:latin typeface="Calibri" panose="020F0502020204030204" pitchFamily="34" charset="0"/>
              </a:rPr>
              <a:t>Container engine security</a:t>
            </a:r>
            <a:r>
              <a:rPr lang="en-US" sz="1800" b="1" dirty="0">
                <a:effectLst/>
                <a:latin typeface="Calibri" panose="020F0502020204030204" pitchFamily="34" charset="0"/>
              </a:rPr>
              <a:t> focuses on the underlying runtime system that manages and executes containers</a:t>
            </a:r>
            <a:r>
              <a:rPr lang="en-US" sz="1800" dirty="0">
                <a:effectLst/>
                <a:latin typeface="Calibri" panose="020F0502020204030204" pitchFamily="34" charset="0"/>
              </a:rPr>
              <a:t>, such as Docker. These container engines are responsible for interfacing with the operating system kernel to provide the isolated environments that containers run within.</a:t>
            </a:r>
            <a:endParaRPr lang="en-US" b="1" i="0" dirty="0">
              <a:solidFill>
                <a:srgbClr val="000000"/>
              </a:solidFill>
              <a:effectLst/>
              <a:latin typeface="+mn-lt"/>
            </a:endParaRPr>
          </a:p>
          <a:p>
            <a:pPr algn="l"/>
            <a:r>
              <a:rPr lang="en-US" b="1" i="0" dirty="0">
                <a:solidFill>
                  <a:srgbClr val="000000"/>
                </a:solidFill>
                <a:effectLst/>
                <a:latin typeface="+mn-lt"/>
              </a:rPr>
              <a:t>Container image security: </a:t>
            </a:r>
            <a:r>
              <a:rPr lang="en-US" b="0" i="0" dirty="0">
                <a:solidFill>
                  <a:srgbClr val="000000"/>
                </a:solidFill>
                <a:effectLst/>
                <a:latin typeface="+mn-lt"/>
              </a:rPr>
              <a:t>Like runtime environments, container images should only be sourced from trusted providers. It’s important to keep your container images up to date with security patches and updates. Regularly updating and patching container images ensures that their attack surface is minimized by removing any unnecessary packages and dependencies.</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1" dirty="0">
                <a:latin typeface="+mn-lt"/>
              </a:rPr>
              <a:t>Registry security : </a:t>
            </a:r>
            <a:r>
              <a:rPr lang="en-CA" sz="1800" dirty="0">
                <a:effectLst/>
                <a:latin typeface="Calibri" panose="020F0502020204030204" pitchFamily="34" charset="0"/>
              </a:rPr>
              <a:t>Think of encryption as the secure communication channels b/w the control room and the rides. Ensuring data in transit and at rest is encrypted which protects the image from being intercepted or tempered with during transfer and storage.</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1" dirty="0">
                <a:latin typeface="+mn-lt"/>
              </a:rPr>
              <a:t>Orchestrators security: </a:t>
            </a:r>
            <a:r>
              <a:rPr lang="en-US" b="0" i="0" dirty="0">
                <a:solidFill>
                  <a:srgbClr val="666666"/>
                </a:solidFill>
                <a:effectLst/>
                <a:latin typeface="+mn-lt"/>
              </a:rPr>
              <a:t>Orchestration security refers to the </a:t>
            </a:r>
            <a:r>
              <a:rPr lang="en-US" b="1" i="0" dirty="0">
                <a:solidFill>
                  <a:srgbClr val="666666"/>
                </a:solidFill>
                <a:effectLst/>
                <a:latin typeface="+mn-lt"/>
              </a:rPr>
              <a:t>measures taken to protect container orchestration systems</a:t>
            </a:r>
            <a:r>
              <a:rPr lang="en-US" b="0" i="0" dirty="0">
                <a:solidFill>
                  <a:srgbClr val="666666"/>
                </a:solidFill>
                <a:effectLst/>
                <a:latin typeface="+mn-lt"/>
              </a:rPr>
              <a:t>, such as Kubernetes, from potential threats and vulnerabilities. E.g. up-to-date system running version, IAM(Identity access management through roles and </a:t>
            </a:r>
            <a:r>
              <a:rPr lang="en-US" b="0" i="0" dirty="0" err="1">
                <a:solidFill>
                  <a:srgbClr val="666666"/>
                </a:solidFill>
                <a:effectLst/>
                <a:latin typeface="+mn-lt"/>
              </a:rPr>
              <a:t>premissions</a:t>
            </a:r>
            <a:r>
              <a:rPr lang="en-US" b="0" i="0" dirty="0">
                <a:solidFill>
                  <a:srgbClr val="666666"/>
                </a:solidFill>
                <a:effectLst/>
                <a:latin typeface="+mn-lt"/>
              </a:rPr>
              <a:t>), Least-</a:t>
            </a:r>
            <a:r>
              <a:rPr lang="en-US" b="0" i="0" dirty="0" err="1">
                <a:solidFill>
                  <a:srgbClr val="666666"/>
                </a:solidFill>
                <a:effectLst/>
                <a:latin typeface="+mn-lt"/>
              </a:rPr>
              <a:t>priviledge</a:t>
            </a:r>
            <a:r>
              <a:rPr lang="en-US" b="0" i="0" dirty="0">
                <a:solidFill>
                  <a:srgbClr val="666666"/>
                </a:solidFill>
                <a:effectLst/>
                <a:latin typeface="+mn-lt"/>
              </a:rPr>
              <a:t> access model  </a:t>
            </a:r>
          </a:p>
          <a:p>
            <a:pPr algn="l"/>
            <a:endParaRPr lang="en-US" b="1" i="0" dirty="0">
              <a:solidFill>
                <a:srgbClr val="000000"/>
              </a:solidFill>
              <a:effectLst/>
              <a:latin typeface="Segoe UI" panose="020B0502040204020203" pitchFamily="34" charset="0"/>
            </a:endParaRP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CA" sz="1200" b="0" i="0" u="none" strike="noStrike" cap="none" smtClean="0">
                <a:solidFill>
                  <a:schemeClr val="dk1"/>
                </a:solidFill>
                <a:latin typeface="Calibri"/>
                <a:ea typeface="Calibri"/>
                <a:cs typeface="Calibri"/>
                <a:sym typeface="Calibri"/>
              </a:rPr>
              <a:t>31</a:t>
            </a:fld>
            <a:endParaRPr lang="en-CA" sz="1200" b="0" i="0" u="none" strike="noStrike" cap="none"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2553755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A container is a light-weight, standalone, s/w executable package which includes everything to run an application like code, libraries, system tools and configuration files etc. We can image this theme park where we have multiple rides and consider each ride as container which has everything it needs to operate e.g., ride itself, safety </a:t>
            </a:r>
            <a:r>
              <a:rPr lang="en-CA" dirty="0" err="1"/>
              <a:t>equipments</a:t>
            </a:r>
            <a:r>
              <a:rPr lang="en-CA" dirty="0"/>
              <a:t> and instructions</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CA" sz="1200" b="0" i="0" u="none" strike="noStrike" cap="none" smtClean="0">
                <a:solidFill>
                  <a:schemeClr val="dk1"/>
                </a:solidFill>
                <a:latin typeface="Calibri"/>
                <a:ea typeface="Calibri"/>
                <a:cs typeface="Calibri"/>
                <a:sym typeface="Calibri"/>
              </a:rPr>
              <a:t>3</a:t>
            </a:fld>
            <a:endParaRPr lang="en-CA" sz="1200" b="0" i="0" u="none" strike="noStrike" cap="none"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0736348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Traditional deployment – involves building an application a specific OS, hardware and N/w</a:t>
            </a:r>
          </a:p>
          <a:p>
            <a:r>
              <a:rPr lang="en-CA" dirty="0"/>
              <a:t>Virtualized Deployment – More enhancements and improvements as compared to traditional deployment. </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CA" sz="1800" dirty="0">
                <a:solidFill>
                  <a:srgbClr val="000000"/>
                </a:solidFill>
                <a:effectLst/>
                <a:latin typeface="Calibri" panose="020F0502020204030204" pitchFamily="34" charset="0"/>
              </a:rPr>
              <a:t>Hypervisor is a software which enables the creation and management virtual machine on a single serve.</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CA" sz="1800" dirty="0">
                <a:solidFill>
                  <a:srgbClr val="000000"/>
                </a:solidFill>
                <a:effectLst/>
                <a:latin typeface="Calibri" panose="020F0502020204030204" pitchFamily="34" charset="0"/>
              </a:rPr>
              <a:t>Containers are light weight , faster to start up and consumes less memory.</a:t>
            </a:r>
          </a:p>
          <a:p>
            <a:r>
              <a:rPr lang="en-CA" dirty="0"/>
              <a:t> </a:t>
            </a:r>
          </a:p>
          <a:p>
            <a:endParaRPr lang="en-CA"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CA" sz="1200" b="0" i="0" u="none" strike="noStrike" cap="none" smtClean="0">
                <a:solidFill>
                  <a:schemeClr val="dk1"/>
                </a:solidFill>
                <a:latin typeface="Calibri"/>
                <a:ea typeface="Calibri"/>
                <a:cs typeface="Calibri"/>
                <a:sym typeface="Calibri"/>
              </a:rPr>
              <a:t>4</a:t>
            </a:fld>
            <a:endParaRPr lang="en-CA" sz="1200" b="0" i="0" u="none" strike="noStrike" cap="none"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0175836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CA" sz="2800" b="0" i="0" dirty="0">
              <a:solidFill>
                <a:srgbClr val="242424"/>
              </a:solidFill>
              <a:effectLst/>
              <a:latin typeface="Arial" panose="020B0604020202020204" pitchFamily="34" charset="0"/>
              <a:cs typeface="Arial" panose="020B0604020202020204" pitchFamily="34" charset="0"/>
            </a:endParaRP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800" b="0" dirty="0">
              <a:latin typeface="Arial" panose="020B0604020202020204" pitchFamily="34" charset="0"/>
              <a:cs typeface="Arial" panose="020B0604020202020204" pitchFamily="34" charset="0"/>
            </a:endParaRPr>
          </a:p>
          <a:p>
            <a:endParaRPr lang="en-CA"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CA" sz="1200" b="0" i="0" u="none" strike="noStrike" cap="none" smtClean="0">
                <a:solidFill>
                  <a:schemeClr val="dk1"/>
                </a:solidFill>
                <a:latin typeface="Calibri"/>
                <a:ea typeface="Calibri"/>
                <a:cs typeface="Calibri"/>
                <a:sym typeface="Calibri"/>
              </a:rPr>
              <a:t>5</a:t>
            </a:fld>
            <a:endParaRPr lang="en-CA" sz="1200" b="0" i="0" u="none" strike="noStrike" cap="none"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4071661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CA" sz="1200" b="0" i="0" u="none" strike="noStrike" cap="none" smtClean="0">
                <a:solidFill>
                  <a:schemeClr val="dk1"/>
                </a:solidFill>
                <a:latin typeface="Calibri"/>
                <a:ea typeface="Calibri"/>
                <a:cs typeface="Calibri"/>
                <a:sym typeface="Calibri"/>
              </a:rPr>
              <a:t>6</a:t>
            </a:fld>
            <a:endParaRPr lang="en-CA" sz="1200" b="0" i="0" u="none" strike="noStrike" cap="none"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4063372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242424"/>
                </a:solidFill>
                <a:effectLst/>
                <a:latin typeface="Segoe UI" panose="020B0502040204020203" pitchFamily="34" charset="0"/>
              </a:rPr>
              <a:t>How Docker Works:</a:t>
            </a:r>
            <a:endParaRPr lang="en-US" b="0" i="0" dirty="0">
              <a:solidFill>
                <a:srgbClr val="242424"/>
              </a:solidFill>
              <a:effectLst/>
              <a:latin typeface="Segoe UI" panose="020B0502040204020203" pitchFamily="34" charset="0"/>
            </a:endParaRPr>
          </a:p>
          <a:p>
            <a:pPr algn="l">
              <a:buFont typeface="Arial" panose="020B0604020202020204" pitchFamily="34" charset="0"/>
              <a:buChar char="•"/>
            </a:pPr>
            <a:r>
              <a:rPr lang="en-US" b="1" i="0" dirty="0">
                <a:solidFill>
                  <a:srgbClr val="242424"/>
                </a:solidFill>
                <a:effectLst/>
                <a:latin typeface="Segoe UI" panose="020B0502040204020203" pitchFamily="34" charset="0"/>
              </a:rPr>
              <a:t>Containers:</a:t>
            </a:r>
            <a:r>
              <a:rPr lang="en-US" b="0" i="0" dirty="0">
                <a:solidFill>
                  <a:srgbClr val="242424"/>
                </a:solidFill>
                <a:effectLst/>
                <a:latin typeface="Segoe UI" panose="020B0502040204020203" pitchFamily="34" charset="0"/>
              </a:rPr>
              <a:t> These are the special boxes that hold everything a program needs. They make sure the program runs the same way no matter where it is.</a:t>
            </a:r>
          </a:p>
          <a:p>
            <a:pPr algn="l">
              <a:buFont typeface="Arial" panose="020B0604020202020204" pitchFamily="34" charset="0"/>
              <a:buChar char="•"/>
            </a:pPr>
            <a:r>
              <a:rPr lang="en-US" b="1" i="0" dirty="0">
                <a:solidFill>
                  <a:srgbClr val="242424"/>
                </a:solidFill>
                <a:effectLst/>
                <a:latin typeface="Segoe UI" panose="020B0502040204020203" pitchFamily="34" charset="0"/>
              </a:rPr>
              <a:t>Docker Engine:</a:t>
            </a:r>
            <a:r>
              <a:rPr lang="en-US" b="0" i="0" dirty="0">
                <a:solidFill>
                  <a:srgbClr val="242424"/>
                </a:solidFill>
                <a:effectLst/>
                <a:latin typeface="Segoe UI" panose="020B0502040204020203" pitchFamily="34" charset="0"/>
              </a:rPr>
              <a:t> Core part of docker that handles the creation and management of containers. It specifies how the application can interact with the Server and instructs it what to do.</a:t>
            </a:r>
          </a:p>
          <a:p>
            <a:pPr algn="l">
              <a:buFont typeface="Arial" panose="020B0604020202020204" pitchFamily="34" charset="0"/>
              <a:buChar char="•"/>
            </a:pPr>
            <a:r>
              <a:rPr lang="en-US" b="1" i="0" dirty="0">
                <a:solidFill>
                  <a:srgbClr val="242424"/>
                </a:solidFill>
                <a:effectLst/>
                <a:latin typeface="Segoe UI" panose="020B0502040204020203" pitchFamily="34" charset="0"/>
              </a:rPr>
              <a:t>Docker Hub:</a:t>
            </a:r>
            <a:r>
              <a:rPr lang="en-US" b="0" i="0" dirty="0">
                <a:solidFill>
                  <a:srgbClr val="242424"/>
                </a:solidFill>
                <a:effectLst/>
                <a:latin typeface="Segoe UI" panose="020B0502040204020203" pitchFamily="34" charset="0"/>
              </a:rPr>
              <a:t> Think of this as a library where you can find and share containers. You can look up containers that other people have made and use them for your own programs.</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CA" sz="1200" b="0" i="0" u="none" strike="noStrike" cap="none" smtClean="0">
                <a:solidFill>
                  <a:schemeClr val="dk1"/>
                </a:solidFill>
                <a:latin typeface="Calibri"/>
                <a:ea typeface="Calibri"/>
                <a:cs typeface="Calibri"/>
                <a:sym typeface="Calibri"/>
              </a:rPr>
              <a:t>7</a:t>
            </a:fld>
            <a:endParaRPr lang="en-CA" sz="1200" b="0" i="0" u="none" strike="noStrike" cap="none"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0515617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CA" dirty="0"/>
              <a:t>Docker is the building block, it packages and run the applications in isolated environments known as containers.</a:t>
            </a:r>
          </a:p>
          <a:p>
            <a:pPr algn="l"/>
            <a:r>
              <a:rPr lang="en-CA" dirty="0"/>
              <a:t> Docker file is a text file that describes how to build a container it defines the base image like python or node </a:t>
            </a:r>
            <a:r>
              <a:rPr lang="en-CA" dirty="0" err="1"/>
              <a:t>js</a:t>
            </a:r>
            <a:r>
              <a:rPr lang="en-CA" dirty="0"/>
              <a:t> , install dependencies, copy files and set commands for the containers to run.</a:t>
            </a:r>
          </a:p>
          <a:p>
            <a:pPr algn="l"/>
            <a:r>
              <a:rPr lang="en-CA" dirty="0"/>
              <a:t>Docker image is the result of Docker file , image containers everything it needs to run an app including code, libraries, system tool </a:t>
            </a:r>
            <a:r>
              <a:rPr lang="en-CA" dirty="0" err="1"/>
              <a:t>etc</a:t>
            </a:r>
            <a:endParaRPr lang="en-CA" dirty="0"/>
          </a:p>
          <a:p>
            <a:pPr algn="l"/>
            <a:r>
              <a:rPr lang="en-CA" dirty="0"/>
              <a:t>Docker container is a running instance of docker image. Think of it as isolated process that can be run anywhere on any system that supports docker. Docker allows developers to create a consistent environment for their apps. You can ensure  your code runs the same way in development, staging and prod</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CA" sz="1200" b="0" i="0" u="none" strike="noStrike" cap="none" smtClean="0">
                <a:solidFill>
                  <a:schemeClr val="dk1"/>
                </a:solidFill>
                <a:latin typeface="Calibri"/>
                <a:ea typeface="Calibri"/>
                <a:cs typeface="Calibri"/>
                <a:sym typeface="Calibri"/>
              </a:rPr>
              <a:t>8</a:t>
            </a:fld>
            <a:endParaRPr lang="en-CA" sz="1200" b="0" i="0" u="none" strike="noStrike" cap="none"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7490120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CA" sz="1200" b="0" i="0" u="none" strike="noStrike" cap="none" smtClean="0">
                <a:solidFill>
                  <a:schemeClr val="dk1"/>
                </a:solidFill>
                <a:latin typeface="Calibri"/>
                <a:ea typeface="Calibri"/>
                <a:cs typeface="Calibri"/>
                <a:sym typeface="Calibri"/>
              </a:rPr>
              <a:t>9</a:t>
            </a:fld>
            <a:endParaRPr lang="en-CA" sz="1200" b="0" i="0" u="none" strike="noStrike" cap="none"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5735055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CA" sz="1200" b="0" i="0" u="none" strike="noStrike" cap="none" smtClean="0">
                <a:solidFill>
                  <a:schemeClr val="dk1"/>
                </a:solidFill>
                <a:latin typeface="Calibri"/>
                <a:ea typeface="Calibri"/>
                <a:cs typeface="Calibri"/>
                <a:sym typeface="Calibri"/>
              </a:rPr>
              <a:t>10</a:t>
            </a:fld>
            <a:endParaRPr lang="en-CA" sz="1200" b="0" i="0" u="none" strike="noStrike" cap="none"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68597406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Cover">
  <p:cSld name="Cover">
    <p:bg>
      <p:bgPr>
        <a:blipFill>
          <a:blip r:embed="rId2">
            <a:alphaModFix/>
          </a:blip>
          <a:stretch>
            <a:fillRect/>
          </a:stretch>
        </a:blipFill>
        <a:effectLst/>
      </p:bgPr>
    </p:bg>
    <p:spTree>
      <p:nvGrpSpPr>
        <p:cNvPr id="1" name="Shape 13"/>
        <p:cNvGrpSpPr/>
        <p:nvPr/>
      </p:nvGrpSpPr>
      <p:grpSpPr>
        <a:xfrm>
          <a:off x="0" y="0"/>
          <a:ext cx="0" cy="0"/>
          <a:chOff x="0" y="0"/>
          <a:chExt cx="0" cy="0"/>
        </a:xfrm>
      </p:grpSpPr>
      <p:sp>
        <p:nvSpPr>
          <p:cNvPr id="14" name="Google Shape;14;p36"/>
          <p:cNvSpPr txBox="1">
            <a:spLocks noGrp="1"/>
          </p:cNvSpPr>
          <p:nvPr>
            <p:ph type="ctrTitle"/>
          </p:nvPr>
        </p:nvSpPr>
        <p:spPr>
          <a:xfrm>
            <a:off x="550863" y="512763"/>
            <a:ext cx="5539144" cy="1452837"/>
          </a:xfrm>
          <a:prstGeom prst="rect">
            <a:avLst/>
          </a:prstGeom>
          <a:noFill/>
          <a:ln>
            <a:noFill/>
          </a:ln>
        </p:spPr>
        <p:txBody>
          <a:bodyPr spcFirstLastPara="1" wrap="square" lIns="0" tIns="0" rIns="0" bIns="180000" anchor="b" anchorCtr="0">
            <a:normAutofit/>
          </a:bodyPr>
          <a:lstStyle>
            <a:lvl1pPr lvl="0" algn="l">
              <a:lnSpc>
                <a:spcPct val="100000"/>
              </a:lnSpc>
              <a:spcBef>
                <a:spcPts val="0"/>
              </a:spcBef>
              <a:spcAft>
                <a:spcPts val="0"/>
              </a:spcAft>
              <a:buClr>
                <a:schemeClr val="dk1"/>
              </a:buClr>
              <a:buSzPts val="3600"/>
              <a:buFont typeface="Arial"/>
              <a:buNone/>
              <a:defRPr sz="36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 name="Google Shape;15;p36"/>
          <p:cNvSpPr txBox="1">
            <a:spLocks noGrp="1"/>
          </p:cNvSpPr>
          <p:nvPr>
            <p:ph type="subTitle" idx="1"/>
          </p:nvPr>
        </p:nvSpPr>
        <p:spPr>
          <a:xfrm>
            <a:off x="569286" y="1978819"/>
            <a:ext cx="5526713" cy="915580"/>
          </a:xfrm>
          <a:prstGeom prst="rect">
            <a:avLst/>
          </a:prstGeom>
          <a:noFill/>
          <a:ln>
            <a:noFill/>
          </a:ln>
        </p:spPr>
        <p:txBody>
          <a:bodyPr spcFirstLastPara="1" wrap="square" lIns="0" tIns="0" rIns="0" bIns="0" anchor="t" anchorCtr="0">
            <a:normAutofit/>
          </a:bodyPr>
          <a:lstStyle>
            <a:lvl1pPr lvl="0" algn="l">
              <a:lnSpc>
                <a:spcPct val="100000"/>
              </a:lnSpc>
              <a:spcBef>
                <a:spcPts val="0"/>
              </a:spcBef>
              <a:spcAft>
                <a:spcPts val="0"/>
              </a:spcAft>
              <a:buClr>
                <a:schemeClr val="accent2"/>
              </a:buClr>
              <a:buSzPts val="2800"/>
              <a:buNone/>
              <a:defRPr sz="2800" b="0">
                <a:solidFill>
                  <a:schemeClr val="accent2"/>
                </a:solidFill>
              </a:defRPr>
            </a:lvl1pPr>
            <a:lvl2pPr lvl="1" algn="ctr">
              <a:lnSpc>
                <a:spcPct val="120000"/>
              </a:lnSpc>
              <a:spcBef>
                <a:spcPts val="0"/>
              </a:spcBef>
              <a:spcAft>
                <a:spcPts val="0"/>
              </a:spcAft>
              <a:buClr>
                <a:schemeClr val="dk1"/>
              </a:buClr>
              <a:buSzPts val="2000"/>
              <a:buNone/>
              <a:defRPr sz="2000"/>
            </a:lvl2pPr>
            <a:lvl3pPr lvl="2" algn="ctr">
              <a:lnSpc>
                <a:spcPct val="120000"/>
              </a:lnSpc>
              <a:spcBef>
                <a:spcPts val="1200"/>
              </a:spcBef>
              <a:spcAft>
                <a:spcPts val="0"/>
              </a:spcAft>
              <a:buClr>
                <a:schemeClr val="accent1"/>
              </a:buClr>
              <a:buSzPts val="1800"/>
              <a:buNone/>
              <a:defRPr sz="1800"/>
            </a:lvl3pPr>
            <a:lvl4pPr lvl="3" algn="ctr">
              <a:lnSpc>
                <a:spcPct val="120000"/>
              </a:lnSpc>
              <a:spcBef>
                <a:spcPts val="0"/>
              </a:spcBef>
              <a:spcAft>
                <a:spcPts val="0"/>
              </a:spcAft>
              <a:buClr>
                <a:srgbClr val="2A283C"/>
              </a:buClr>
              <a:buSzPts val="1600"/>
              <a:buNone/>
              <a:defRPr sz="1600"/>
            </a:lvl4pPr>
            <a:lvl5pPr lvl="4" algn="ctr">
              <a:lnSpc>
                <a:spcPct val="120000"/>
              </a:lnSpc>
              <a:spcBef>
                <a:spcPts val="1200"/>
              </a:spcBef>
              <a:spcAft>
                <a:spcPts val="0"/>
              </a:spcAft>
              <a:buClr>
                <a:schemeClr val="accent2"/>
              </a:buClr>
              <a:buSzPts val="1600"/>
              <a:buNone/>
              <a:defRPr sz="1600"/>
            </a:lvl5pPr>
            <a:lvl6pPr lvl="5" algn="ctr">
              <a:lnSpc>
                <a:spcPct val="120000"/>
              </a:lnSpc>
              <a:spcBef>
                <a:spcPts val="0"/>
              </a:spcBef>
              <a:spcAft>
                <a:spcPts val="0"/>
              </a:spcAft>
              <a:buClr>
                <a:srgbClr val="2A283C"/>
              </a:buClr>
              <a:buSzPts val="1600"/>
              <a:buNone/>
              <a:defRPr sz="1600"/>
            </a:lvl6pPr>
            <a:lvl7pPr lvl="6" algn="ctr">
              <a:lnSpc>
                <a:spcPct val="120000"/>
              </a:lnSpc>
              <a:spcBef>
                <a:spcPts val="1200"/>
              </a:spcBef>
              <a:spcAft>
                <a:spcPts val="0"/>
              </a:spcAft>
              <a:buClr>
                <a:schemeClr val="accent5"/>
              </a:buClr>
              <a:buSzPts val="1600"/>
              <a:buNone/>
              <a:defRPr sz="1600"/>
            </a:lvl7pPr>
            <a:lvl8pPr lvl="7" algn="ctr">
              <a:lnSpc>
                <a:spcPct val="90000"/>
              </a:lnSpc>
              <a:spcBef>
                <a:spcPts val="500"/>
              </a:spcBef>
              <a:spcAft>
                <a:spcPts val="0"/>
              </a:spcAft>
              <a:buClr>
                <a:srgbClr val="2A283C"/>
              </a:buClr>
              <a:buSzPts val="1600"/>
              <a:buNone/>
              <a:defRPr sz="1600"/>
            </a:lvl8pPr>
            <a:lvl9pPr lvl="8" algn="ctr">
              <a:lnSpc>
                <a:spcPct val="90000"/>
              </a:lnSpc>
              <a:spcBef>
                <a:spcPts val="500"/>
              </a:spcBef>
              <a:spcAft>
                <a:spcPts val="0"/>
              </a:spcAft>
              <a:buClr>
                <a:schemeClr val="dk2"/>
              </a:buClr>
              <a:buSzPts val="1600"/>
              <a:buNone/>
              <a:defRPr sz="1600"/>
            </a:lvl9pPr>
          </a:lstStyle>
          <a:p>
            <a:endParaRPr/>
          </a:p>
        </p:txBody>
      </p:sp>
      <p:sp>
        <p:nvSpPr>
          <p:cNvPr id="16" name="Google Shape;16;p36"/>
          <p:cNvSpPr txBox="1">
            <a:spLocks noGrp="1"/>
          </p:cNvSpPr>
          <p:nvPr>
            <p:ph type="body" idx="2"/>
          </p:nvPr>
        </p:nvSpPr>
        <p:spPr>
          <a:xfrm>
            <a:off x="550863" y="2894400"/>
            <a:ext cx="5539144" cy="400818"/>
          </a:xfrm>
          <a:prstGeom prst="rect">
            <a:avLst/>
          </a:prstGeom>
          <a:noFill/>
          <a:ln>
            <a:noFill/>
          </a:ln>
        </p:spPr>
        <p:txBody>
          <a:bodyPr spcFirstLastPara="1" wrap="square" lIns="0" tIns="0" rIns="0" bIns="0" anchor="b" anchorCtr="0">
            <a:normAutofit/>
          </a:bodyPr>
          <a:lstStyle>
            <a:lvl1pPr marL="457200" lvl="0" indent="-228600" algn="l">
              <a:lnSpc>
                <a:spcPct val="120000"/>
              </a:lnSpc>
              <a:spcBef>
                <a:spcPts val="0"/>
              </a:spcBef>
              <a:spcAft>
                <a:spcPts val="0"/>
              </a:spcAft>
              <a:buClr>
                <a:schemeClr val="dk1"/>
              </a:buClr>
              <a:buSzPts val="1800"/>
              <a:buNone/>
              <a:defRPr sz="1800" b="0">
                <a:solidFill>
                  <a:schemeClr val="dk1"/>
                </a:solidFill>
                <a:latin typeface="Arial"/>
                <a:ea typeface="Arial"/>
                <a:cs typeface="Arial"/>
                <a:sym typeface="Arial"/>
              </a:defRPr>
            </a:lvl1pPr>
            <a:lvl2pPr marL="914400" lvl="1" indent="-342900" algn="l">
              <a:lnSpc>
                <a:spcPct val="120000"/>
              </a:lnSpc>
              <a:spcBef>
                <a:spcPts val="0"/>
              </a:spcBef>
              <a:spcAft>
                <a:spcPts val="0"/>
              </a:spcAft>
              <a:buClr>
                <a:schemeClr val="dk1"/>
              </a:buClr>
              <a:buSzPts val="1800"/>
              <a:buChar char="•"/>
              <a:defRPr/>
            </a:lvl2pPr>
            <a:lvl3pPr marL="1371600" lvl="2" indent="-342900" algn="l">
              <a:lnSpc>
                <a:spcPct val="120000"/>
              </a:lnSpc>
              <a:spcBef>
                <a:spcPts val="1200"/>
              </a:spcBef>
              <a:spcAft>
                <a:spcPts val="0"/>
              </a:spcAft>
              <a:buClr>
                <a:schemeClr val="accent1"/>
              </a:buClr>
              <a:buSzPts val="1800"/>
              <a:buChar char="•"/>
              <a:defRPr/>
            </a:lvl3pPr>
            <a:lvl4pPr marL="1828800" lvl="3" indent="-342900" algn="l">
              <a:lnSpc>
                <a:spcPct val="120000"/>
              </a:lnSpc>
              <a:spcBef>
                <a:spcPts val="0"/>
              </a:spcBef>
              <a:spcAft>
                <a:spcPts val="0"/>
              </a:spcAft>
              <a:buClr>
                <a:srgbClr val="2A283C"/>
              </a:buClr>
              <a:buSzPts val="1800"/>
              <a:buChar char="•"/>
              <a:defRPr/>
            </a:lvl4pPr>
            <a:lvl5pPr marL="2286000" lvl="4" indent="-342900" algn="l">
              <a:lnSpc>
                <a:spcPct val="120000"/>
              </a:lnSpc>
              <a:spcBef>
                <a:spcPts val="1200"/>
              </a:spcBef>
              <a:spcAft>
                <a:spcPts val="0"/>
              </a:spcAft>
              <a:buClr>
                <a:schemeClr val="accent2"/>
              </a:buClr>
              <a:buSzPts val="1800"/>
              <a:buChar char="•"/>
              <a:defRPr/>
            </a:lvl5pPr>
            <a:lvl6pPr marL="2743200" lvl="5" indent="-342900" algn="l">
              <a:lnSpc>
                <a:spcPct val="120000"/>
              </a:lnSpc>
              <a:spcBef>
                <a:spcPts val="0"/>
              </a:spcBef>
              <a:spcAft>
                <a:spcPts val="0"/>
              </a:spcAft>
              <a:buClr>
                <a:srgbClr val="2A283C"/>
              </a:buClr>
              <a:buSzPts val="1800"/>
              <a:buChar char="•"/>
              <a:defRPr/>
            </a:lvl6pPr>
            <a:lvl7pPr marL="3200400" lvl="6" indent="-342900" algn="l">
              <a:lnSpc>
                <a:spcPct val="120000"/>
              </a:lnSpc>
              <a:spcBef>
                <a:spcPts val="1200"/>
              </a:spcBef>
              <a:spcAft>
                <a:spcPts val="0"/>
              </a:spcAft>
              <a:buClr>
                <a:schemeClr val="accent5"/>
              </a:buClr>
              <a:buSzPts val="1800"/>
              <a:buChar char="•"/>
              <a:defRPr/>
            </a:lvl7pPr>
            <a:lvl8pPr marL="3657600" lvl="7" indent="-342900" algn="l">
              <a:lnSpc>
                <a:spcPct val="90000"/>
              </a:lnSpc>
              <a:spcBef>
                <a:spcPts val="500"/>
              </a:spcBef>
              <a:spcAft>
                <a:spcPts val="0"/>
              </a:spcAft>
              <a:buClr>
                <a:srgbClr val="2A283C"/>
              </a:buClr>
              <a:buSzPts val="1800"/>
              <a:buChar char="•"/>
              <a:defRPr/>
            </a:lvl8pPr>
            <a:lvl9pPr marL="4114800" lvl="8" indent="-228600" algn="l">
              <a:lnSpc>
                <a:spcPct val="90000"/>
              </a:lnSpc>
              <a:spcBef>
                <a:spcPts val="500"/>
              </a:spcBef>
              <a:spcAft>
                <a:spcPts val="0"/>
              </a:spcAft>
              <a:buClr>
                <a:schemeClr val="dk2"/>
              </a:buClr>
              <a:buSzPts val="1800"/>
              <a:buNone/>
              <a:defRPr/>
            </a:lvl9pPr>
          </a:lstStyle>
          <a:p>
            <a:endParaRPr/>
          </a:p>
        </p:txBody>
      </p:sp>
      <p:cxnSp>
        <p:nvCxnSpPr>
          <p:cNvPr id="17" name="Google Shape;17;p36"/>
          <p:cNvCxnSpPr/>
          <p:nvPr/>
        </p:nvCxnSpPr>
        <p:spPr>
          <a:xfrm>
            <a:off x="571124" y="3647631"/>
            <a:ext cx="5525473" cy="0"/>
          </a:xfrm>
          <a:prstGeom prst="straightConnector1">
            <a:avLst/>
          </a:prstGeom>
          <a:noFill/>
          <a:ln w="9525" cap="flat" cmpd="sng">
            <a:solidFill>
              <a:schemeClr val="dk1">
                <a:alpha val="20000"/>
              </a:schemeClr>
            </a:solidFill>
            <a:prstDash val="solid"/>
            <a:miter lim="800000"/>
            <a:headEnd type="none" w="sm" len="sm"/>
            <a:tailEnd type="none" w="sm" len="sm"/>
          </a:ln>
        </p:spPr>
      </p:cxnSp>
      <p:pic>
        <p:nvPicPr>
          <p:cNvPr id="18" name="Google Shape;18;p36"/>
          <p:cNvPicPr preferRelativeResize="0"/>
          <p:nvPr/>
        </p:nvPicPr>
        <p:blipFill rotWithShape="1">
          <a:blip r:embed="rId3">
            <a:alphaModFix/>
          </a:blip>
          <a:srcRect/>
          <a:stretch/>
        </p:blipFill>
        <p:spPr>
          <a:xfrm>
            <a:off x="571124" y="4091450"/>
            <a:ext cx="2747167" cy="219774"/>
          </a:xfrm>
          <a:prstGeom prst="rect">
            <a:avLst/>
          </a:prstGeom>
          <a:noFill/>
          <a:ln>
            <a:noFill/>
          </a:ln>
        </p:spPr>
      </p:pic>
      <p:pic>
        <p:nvPicPr>
          <p:cNvPr id="19" name="Google Shape;19;p36"/>
          <p:cNvPicPr preferRelativeResize="0"/>
          <p:nvPr/>
        </p:nvPicPr>
        <p:blipFill rotWithShape="1">
          <a:blip r:embed="rId4">
            <a:alphaModFix/>
          </a:blip>
          <a:srcRect/>
          <a:stretch/>
        </p:blipFill>
        <p:spPr>
          <a:xfrm>
            <a:off x="4703839" y="3982749"/>
            <a:ext cx="1386168" cy="328476"/>
          </a:xfrm>
          <a:prstGeom prst="rect">
            <a:avLst/>
          </a:prstGeom>
          <a:noFill/>
          <a:ln>
            <a:noFill/>
          </a:ln>
        </p:spPr>
      </p:pic>
      <p:pic>
        <p:nvPicPr>
          <p:cNvPr id="20" name="Google Shape;20;p36"/>
          <p:cNvPicPr preferRelativeResize="0"/>
          <p:nvPr/>
        </p:nvPicPr>
        <p:blipFill rotWithShape="1">
          <a:blip r:embed="rId5">
            <a:alphaModFix/>
          </a:blip>
          <a:srcRect/>
          <a:stretch/>
        </p:blipFill>
        <p:spPr>
          <a:xfrm>
            <a:off x="10476900" y="631140"/>
            <a:ext cx="1723638" cy="3678497"/>
          </a:xfrm>
          <a:prstGeom prst="rect">
            <a:avLst/>
          </a:prstGeom>
          <a:noFill/>
          <a:ln>
            <a:noFill/>
          </a:ln>
        </p:spPr>
      </p:pic>
      <p:sp>
        <p:nvSpPr>
          <p:cNvPr id="21" name="Google Shape;21;p36"/>
          <p:cNvSpPr/>
          <p:nvPr/>
        </p:nvSpPr>
        <p:spPr>
          <a:xfrm>
            <a:off x="0" y="6066875"/>
            <a:ext cx="12192000" cy="791126"/>
          </a:xfrm>
          <a:prstGeom prst="rect">
            <a:avLst/>
          </a:prstGeom>
          <a:solidFill>
            <a:srgbClr val="1C1C2A"/>
          </a:solidFill>
          <a:ln>
            <a:noFill/>
          </a:ln>
        </p:spPr>
        <p:txBody>
          <a:bodyPr spcFirstLastPara="1" wrap="square" lIns="91425" tIns="45700" rIns="91425" bIns="45700" anchor="ctr" anchorCtr="0">
            <a:norm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dirty="0">
              <a:solidFill>
                <a:schemeClr val="lt1"/>
              </a:solidFill>
              <a:latin typeface="Arial"/>
              <a:ea typeface="Arial"/>
              <a:cs typeface="Arial"/>
              <a:sym typeface="Arial"/>
            </a:endParaRPr>
          </a:p>
        </p:txBody>
      </p:sp>
      <p:sp>
        <p:nvSpPr>
          <p:cNvPr id="22" name="Google Shape;22;p36"/>
          <p:cNvSpPr/>
          <p:nvPr/>
        </p:nvSpPr>
        <p:spPr>
          <a:xfrm>
            <a:off x="1468740" y="6066874"/>
            <a:ext cx="4949050" cy="791126"/>
          </a:xfrm>
          <a:prstGeom prst="rect">
            <a:avLst/>
          </a:prstGeom>
          <a:gradFill>
            <a:gsLst>
              <a:gs pos="0">
                <a:srgbClr val="1C1C2A"/>
              </a:gs>
              <a:gs pos="50000">
                <a:srgbClr val="3F2D96"/>
              </a:gs>
              <a:gs pos="100000">
                <a:srgbClr val="E532D4"/>
              </a:gs>
            </a:gsLst>
            <a:lin ang="0" scaled="0"/>
          </a:gradFill>
          <a:ln>
            <a:noFill/>
          </a:ln>
        </p:spPr>
        <p:txBody>
          <a:bodyPr spcFirstLastPara="1" wrap="square" lIns="91425" tIns="45700" rIns="91425" bIns="45700" anchor="ctr" anchorCtr="0">
            <a:norm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dirty="0">
              <a:solidFill>
                <a:schemeClr val="lt1"/>
              </a:solidFill>
              <a:latin typeface="Arial"/>
              <a:ea typeface="Arial"/>
              <a:cs typeface="Arial"/>
              <a:sym typeface="Arial"/>
            </a:endParaRPr>
          </a:p>
        </p:txBody>
      </p:sp>
      <p:pic>
        <p:nvPicPr>
          <p:cNvPr id="23" name="Google Shape;23;p36"/>
          <p:cNvPicPr preferRelativeResize="0"/>
          <p:nvPr/>
        </p:nvPicPr>
        <p:blipFill rotWithShape="1">
          <a:blip r:embed="rId6">
            <a:alphaModFix/>
          </a:blip>
          <a:srcRect/>
          <a:stretch/>
        </p:blipFill>
        <p:spPr>
          <a:xfrm>
            <a:off x="5536309" y="6067074"/>
            <a:ext cx="4485579" cy="790925"/>
          </a:xfrm>
          <a:prstGeom prst="rect">
            <a:avLst/>
          </a:prstGeom>
          <a:noFill/>
          <a:ln>
            <a:noFill/>
          </a:ln>
        </p:spPr>
      </p:pic>
      <p:sp>
        <p:nvSpPr>
          <p:cNvPr id="25" name="Google Shape;25;p36"/>
          <p:cNvSpPr txBox="1"/>
          <p:nvPr/>
        </p:nvSpPr>
        <p:spPr>
          <a:xfrm>
            <a:off x="5398477" y="6069683"/>
            <a:ext cx="6254612" cy="792713"/>
          </a:xfrm>
          <a:prstGeom prst="rect">
            <a:avLst/>
          </a:prstGeom>
          <a:noFill/>
          <a:ln>
            <a:noFill/>
          </a:ln>
        </p:spPr>
        <p:txBody>
          <a:bodyPr spcFirstLastPara="1" wrap="square" lIns="0" tIns="144000" rIns="0" bIns="0" anchor="ctr" anchorCtr="0">
            <a:normAutofit/>
          </a:bodyPr>
          <a:lstStyle/>
          <a:p>
            <a:pPr marL="0" marR="0" lvl="0" indent="0" algn="r" rtl="0">
              <a:lnSpc>
                <a:spcPct val="100000"/>
              </a:lnSpc>
              <a:spcBef>
                <a:spcPts val="0"/>
              </a:spcBef>
              <a:spcAft>
                <a:spcPts val="0"/>
              </a:spcAft>
              <a:buClr>
                <a:schemeClr val="lt1"/>
              </a:buClr>
              <a:buSzPts val="1800"/>
              <a:buFont typeface="Arial"/>
              <a:buNone/>
            </a:pPr>
            <a:r>
              <a:rPr lang="en-CA" sz="1800" b="0" i="0" u="none" strike="noStrike" cap="none" dirty="0">
                <a:solidFill>
                  <a:schemeClr val="lt1"/>
                </a:solidFill>
                <a:latin typeface="Arial"/>
                <a:ea typeface="Arial"/>
                <a:cs typeface="Arial"/>
                <a:sym typeface="Arial"/>
              </a:rPr>
              <a:t>Powering world-class technology for Government</a:t>
            </a:r>
            <a:endParaRPr sz="1400" b="0" i="0" u="none" strike="noStrike" cap="none" dirty="0">
              <a:solidFill>
                <a:srgbClr val="000000"/>
              </a:solidFill>
              <a:latin typeface="Arial"/>
              <a:ea typeface="Arial"/>
              <a:cs typeface="Arial"/>
              <a:sym typeface="Arial"/>
            </a:endParaRPr>
          </a:p>
          <a:p>
            <a:pPr marL="0" marR="0" lvl="0" indent="0" algn="r" rtl="0">
              <a:lnSpc>
                <a:spcPct val="100000"/>
              </a:lnSpc>
              <a:spcBef>
                <a:spcPts val="0"/>
              </a:spcBef>
              <a:spcAft>
                <a:spcPts val="0"/>
              </a:spcAft>
              <a:buClr>
                <a:srgbClr val="000000"/>
              </a:buClr>
              <a:buSzPts val="1400"/>
              <a:buFont typeface="Arial"/>
              <a:buNone/>
            </a:pPr>
            <a:endParaRPr sz="1400" b="0" i="0" u="none" strike="noStrike" cap="none" dirty="0">
              <a:solidFill>
                <a:schemeClr val="dk1"/>
              </a:solidFill>
              <a:latin typeface="Arial"/>
              <a:ea typeface="Arial"/>
              <a:cs typeface="Arial"/>
              <a:sym typeface="Arial"/>
            </a:endParaRPr>
          </a:p>
        </p:txBody>
      </p:sp>
    </p:spTree>
  </p:cSld>
  <p:clrMapOvr>
    <a:masterClrMapping/>
  </p:clrMapOvr>
  <p:extLst>
    <p:ext uri="{DCECCB84-F9BA-43D5-87BE-67443E8EF086}">
      <p15:sldGuideLst xmlns:p15="http://schemas.microsoft.com/office/powerpoint/2012/main">
        <p15:guide id="1" pos="551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5E742B-B13D-614A-7ADC-49E16F333D92}"/>
              </a:ext>
            </a:extLst>
          </p:cNvPr>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39790821-87D9-7601-0713-A622B6F4CA8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50550EA-7049-3C31-7CC1-FEE2C06D30C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15DD826F-0982-4AF3-BF8E-54D97DD5396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6B005C3-8C81-1D73-B06E-F72FD545723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C4CA2140-C0DF-28A7-6699-F7A93CCF6BDE}"/>
              </a:ext>
            </a:extLst>
          </p:cNvPr>
          <p:cNvSpPr>
            <a:spLocks noGrp="1"/>
          </p:cNvSpPr>
          <p:nvPr>
            <p:ph type="dt" sz="half" idx="10"/>
          </p:nvPr>
        </p:nvSpPr>
        <p:spPr/>
        <p:txBody>
          <a:bodyPr/>
          <a:lstStyle/>
          <a:p>
            <a:fld id="{E2254ADA-522C-4527-8FF2-D730BBAA85FD}" type="datetimeFigureOut">
              <a:rPr lang="en-CA" smtClean="0"/>
              <a:t>2025-09-10</a:t>
            </a:fld>
            <a:endParaRPr lang="en-CA" dirty="0"/>
          </a:p>
        </p:txBody>
      </p:sp>
      <p:sp>
        <p:nvSpPr>
          <p:cNvPr id="8" name="Footer Placeholder 7">
            <a:extLst>
              <a:ext uri="{FF2B5EF4-FFF2-40B4-BE49-F238E27FC236}">
                <a16:creationId xmlns:a16="http://schemas.microsoft.com/office/drawing/2014/main" id="{EFF032B1-9D69-886A-7CD5-C8B646150547}"/>
              </a:ext>
            </a:extLst>
          </p:cNvPr>
          <p:cNvSpPr>
            <a:spLocks noGrp="1"/>
          </p:cNvSpPr>
          <p:nvPr>
            <p:ph type="ftr" sz="quarter" idx="11"/>
          </p:nvPr>
        </p:nvSpPr>
        <p:spPr/>
        <p:txBody>
          <a:bodyPr/>
          <a:lstStyle/>
          <a:p>
            <a:endParaRPr lang="en-CA" dirty="0"/>
          </a:p>
        </p:txBody>
      </p:sp>
      <p:sp>
        <p:nvSpPr>
          <p:cNvPr id="9" name="Slide Number Placeholder 8">
            <a:extLst>
              <a:ext uri="{FF2B5EF4-FFF2-40B4-BE49-F238E27FC236}">
                <a16:creationId xmlns:a16="http://schemas.microsoft.com/office/drawing/2014/main" id="{C9EB9C3A-FEF4-90AB-D885-AB94BD99D3B7}"/>
              </a:ext>
            </a:extLst>
          </p:cNvPr>
          <p:cNvSpPr>
            <a:spLocks noGrp="1"/>
          </p:cNvSpPr>
          <p:nvPr>
            <p:ph type="sldNum" sz="quarter" idx="12"/>
          </p:nvPr>
        </p:nvSpPr>
        <p:spPr/>
        <p:txBody>
          <a:bodyPr/>
          <a:lstStyle/>
          <a:p>
            <a:fld id="{A1D42396-DCAD-49B6-BB29-9CD92F7118F8}" type="slidenum">
              <a:rPr lang="en-CA" smtClean="0"/>
              <a:t>‹#›</a:t>
            </a:fld>
            <a:endParaRPr lang="en-CA" dirty="0"/>
          </a:p>
        </p:txBody>
      </p:sp>
    </p:spTree>
    <p:extLst>
      <p:ext uri="{BB962C8B-B14F-4D97-AF65-F5344CB8AC3E}">
        <p14:creationId xmlns:p14="http://schemas.microsoft.com/office/powerpoint/2010/main" val="37674093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31CB2-5781-70F8-ECBE-6E558B3D95A6}"/>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ED4D482D-E6C1-F699-E4A9-6368679C81E0}"/>
              </a:ext>
            </a:extLst>
          </p:cNvPr>
          <p:cNvSpPr>
            <a:spLocks noGrp="1"/>
          </p:cNvSpPr>
          <p:nvPr>
            <p:ph type="dt" sz="half" idx="10"/>
          </p:nvPr>
        </p:nvSpPr>
        <p:spPr/>
        <p:txBody>
          <a:bodyPr/>
          <a:lstStyle/>
          <a:p>
            <a:fld id="{E2254ADA-522C-4527-8FF2-D730BBAA85FD}" type="datetimeFigureOut">
              <a:rPr lang="en-CA" smtClean="0"/>
              <a:t>2025-09-10</a:t>
            </a:fld>
            <a:endParaRPr lang="en-CA" dirty="0"/>
          </a:p>
        </p:txBody>
      </p:sp>
      <p:sp>
        <p:nvSpPr>
          <p:cNvPr id="4" name="Footer Placeholder 3">
            <a:extLst>
              <a:ext uri="{FF2B5EF4-FFF2-40B4-BE49-F238E27FC236}">
                <a16:creationId xmlns:a16="http://schemas.microsoft.com/office/drawing/2014/main" id="{05620390-EADD-806A-8307-DFE3E0A7319D}"/>
              </a:ext>
            </a:extLst>
          </p:cNvPr>
          <p:cNvSpPr>
            <a:spLocks noGrp="1"/>
          </p:cNvSpPr>
          <p:nvPr>
            <p:ph type="ftr" sz="quarter" idx="11"/>
          </p:nvPr>
        </p:nvSpPr>
        <p:spPr/>
        <p:txBody>
          <a:bodyPr/>
          <a:lstStyle/>
          <a:p>
            <a:endParaRPr lang="en-CA" dirty="0"/>
          </a:p>
        </p:txBody>
      </p:sp>
      <p:sp>
        <p:nvSpPr>
          <p:cNvPr id="5" name="Slide Number Placeholder 4">
            <a:extLst>
              <a:ext uri="{FF2B5EF4-FFF2-40B4-BE49-F238E27FC236}">
                <a16:creationId xmlns:a16="http://schemas.microsoft.com/office/drawing/2014/main" id="{E5832F06-544F-B5C1-88C5-E8237B53C03C}"/>
              </a:ext>
            </a:extLst>
          </p:cNvPr>
          <p:cNvSpPr>
            <a:spLocks noGrp="1"/>
          </p:cNvSpPr>
          <p:nvPr>
            <p:ph type="sldNum" sz="quarter" idx="12"/>
          </p:nvPr>
        </p:nvSpPr>
        <p:spPr/>
        <p:txBody>
          <a:bodyPr/>
          <a:lstStyle/>
          <a:p>
            <a:fld id="{A1D42396-DCAD-49B6-BB29-9CD92F7118F8}" type="slidenum">
              <a:rPr lang="en-CA" smtClean="0"/>
              <a:t>‹#›</a:t>
            </a:fld>
            <a:endParaRPr lang="en-CA" dirty="0"/>
          </a:p>
        </p:txBody>
      </p:sp>
    </p:spTree>
    <p:extLst>
      <p:ext uri="{BB962C8B-B14F-4D97-AF65-F5344CB8AC3E}">
        <p14:creationId xmlns:p14="http://schemas.microsoft.com/office/powerpoint/2010/main" val="214758412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C4095AC-3FD6-2BD6-86B5-FBA690BE915A}"/>
              </a:ext>
            </a:extLst>
          </p:cNvPr>
          <p:cNvSpPr>
            <a:spLocks noGrp="1"/>
          </p:cNvSpPr>
          <p:nvPr>
            <p:ph type="dt" sz="half" idx="10"/>
          </p:nvPr>
        </p:nvSpPr>
        <p:spPr/>
        <p:txBody>
          <a:bodyPr/>
          <a:lstStyle/>
          <a:p>
            <a:fld id="{E2254ADA-522C-4527-8FF2-D730BBAA85FD}" type="datetimeFigureOut">
              <a:rPr lang="en-CA" smtClean="0"/>
              <a:t>2025-09-10</a:t>
            </a:fld>
            <a:endParaRPr lang="en-CA" dirty="0"/>
          </a:p>
        </p:txBody>
      </p:sp>
      <p:sp>
        <p:nvSpPr>
          <p:cNvPr id="3" name="Footer Placeholder 2">
            <a:extLst>
              <a:ext uri="{FF2B5EF4-FFF2-40B4-BE49-F238E27FC236}">
                <a16:creationId xmlns:a16="http://schemas.microsoft.com/office/drawing/2014/main" id="{F924CF58-8AD0-83E1-9EF2-AE5E531E3C00}"/>
              </a:ext>
            </a:extLst>
          </p:cNvPr>
          <p:cNvSpPr>
            <a:spLocks noGrp="1"/>
          </p:cNvSpPr>
          <p:nvPr>
            <p:ph type="ftr" sz="quarter" idx="11"/>
          </p:nvPr>
        </p:nvSpPr>
        <p:spPr/>
        <p:txBody>
          <a:bodyPr/>
          <a:lstStyle/>
          <a:p>
            <a:endParaRPr lang="en-CA" dirty="0"/>
          </a:p>
        </p:txBody>
      </p:sp>
      <p:sp>
        <p:nvSpPr>
          <p:cNvPr id="4" name="Slide Number Placeholder 3">
            <a:extLst>
              <a:ext uri="{FF2B5EF4-FFF2-40B4-BE49-F238E27FC236}">
                <a16:creationId xmlns:a16="http://schemas.microsoft.com/office/drawing/2014/main" id="{8690638F-8BD1-2462-6081-1D51FE6445C1}"/>
              </a:ext>
            </a:extLst>
          </p:cNvPr>
          <p:cNvSpPr>
            <a:spLocks noGrp="1"/>
          </p:cNvSpPr>
          <p:nvPr>
            <p:ph type="sldNum" sz="quarter" idx="12"/>
          </p:nvPr>
        </p:nvSpPr>
        <p:spPr/>
        <p:txBody>
          <a:bodyPr/>
          <a:lstStyle/>
          <a:p>
            <a:fld id="{A1D42396-DCAD-49B6-BB29-9CD92F7118F8}" type="slidenum">
              <a:rPr lang="en-CA" smtClean="0"/>
              <a:t>‹#›</a:t>
            </a:fld>
            <a:endParaRPr lang="en-CA" dirty="0"/>
          </a:p>
        </p:txBody>
      </p:sp>
    </p:spTree>
    <p:extLst>
      <p:ext uri="{BB962C8B-B14F-4D97-AF65-F5344CB8AC3E}">
        <p14:creationId xmlns:p14="http://schemas.microsoft.com/office/powerpoint/2010/main" val="12532745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998606-0EE1-2F44-8CD6-84756F1A363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4DF39897-CAEE-EA21-7A6A-E159E0E8925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E805D18E-F322-B127-27FE-1C8FB467A59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7249E21-649A-DF55-A773-1619BC403F64}"/>
              </a:ext>
            </a:extLst>
          </p:cNvPr>
          <p:cNvSpPr>
            <a:spLocks noGrp="1"/>
          </p:cNvSpPr>
          <p:nvPr>
            <p:ph type="dt" sz="half" idx="10"/>
          </p:nvPr>
        </p:nvSpPr>
        <p:spPr/>
        <p:txBody>
          <a:bodyPr/>
          <a:lstStyle/>
          <a:p>
            <a:fld id="{E2254ADA-522C-4527-8FF2-D730BBAA85FD}" type="datetimeFigureOut">
              <a:rPr lang="en-CA" smtClean="0"/>
              <a:t>2025-09-10</a:t>
            </a:fld>
            <a:endParaRPr lang="en-CA" dirty="0"/>
          </a:p>
        </p:txBody>
      </p:sp>
      <p:sp>
        <p:nvSpPr>
          <p:cNvPr id="6" name="Footer Placeholder 5">
            <a:extLst>
              <a:ext uri="{FF2B5EF4-FFF2-40B4-BE49-F238E27FC236}">
                <a16:creationId xmlns:a16="http://schemas.microsoft.com/office/drawing/2014/main" id="{71E7FC4A-E20E-D809-3317-4272DE7254C6}"/>
              </a:ext>
            </a:extLst>
          </p:cNvPr>
          <p:cNvSpPr>
            <a:spLocks noGrp="1"/>
          </p:cNvSpPr>
          <p:nvPr>
            <p:ph type="ftr" sz="quarter" idx="11"/>
          </p:nvPr>
        </p:nvSpPr>
        <p:spPr/>
        <p:txBody>
          <a:bodyPr/>
          <a:lstStyle/>
          <a:p>
            <a:endParaRPr lang="en-CA" dirty="0"/>
          </a:p>
        </p:txBody>
      </p:sp>
      <p:sp>
        <p:nvSpPr>
          <p:cNvPr id="7" name="Slide Number Placeholder 6">
            <a:extLst>
              <a:ext uri="{FF2B5EF4-FFF2-40B4-BE49-F238E27FC236}">
                <a16:creationId xmlns:a16="http://schemas.microsoft.com/office/drawing/2014/main" id="{77F9DBE3-5723-1F7B-3288-BE1837D4838D}"/>
              </a:ext>
            </a:extLst>
          </p:cNvPr>
          <p:cNvSpPr>
            <a:spLocks noGrp="1"/>
          </p:cNvSpPr>
          <p:nvPr>
            <p:ph type="sldNum" sz="quarter" idx="12"/>
          </p:nvPr>
        </p:nvSpPr>
        <p:spPr/>
        <p:txBody>
          <a:bodyPr/>
          <a:lstStyle/>
          <a:p>
            <a:fld id="{A1D42396-DCAD-49B6-BB29-9CD92F7118F8}" type="slidenum">
              <a:rPr lang="en-CA" smtClean="0"/>
              <a:t>‹#›</a:t>
            </a:fld>
            <a:endParaRPr lang="en-CA" dirty="0"/>
          </a:p>
        </p:txBody>
      </p:sp>
    </p:spTree>
    <p:extLst>
      <p:ext uri="{BB962C8B-B14F-4D97-AF65-F5344CB8AC3E}">
        <p14:creationId xmlns:p14="http://schemas.microsoft.com/office/powerpoint/2010/main" val="146750166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548605-5867-D92B-6880-641706F8FFE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6A4A1ABF-DD07-36D4-72E1-D2F98AD13DD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dirty="0"/>
          </a:p>
        </p:txBody>
      </p:sp>
      <p:sp>
        <p:nvSpPr>
          <p:cNvPr id="4" name="Text Placeholder 3">
            <a:extLst>
              <a:ext uri="{FF2B5EF4-FFF2-40B4-BE49-F238E27FC236}">
                <a16:creationId xmlns:a16="http://schemas.microsoft.com/office/drawing/2014/main" id="{3C53FA81-8B6F-E903-019A-B9F93F99A52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33ED7B2-C39F-44F5-C852-4A1C242B50F7}"/>
              </a:ext>
            </a:extLst>
          </p:cNvPr>
          <p:cNvSpPr>
            <a:spLocks noGrp="1"/>
          </p:cNvSpPr>
          <p:nvPr>
            <p:ph type="dt" sz="half" idx="10"/>
          </p:nvPr>
        </p:nvSpPr>
        <p:spPr/>
        <p:txBody>
          <a:bodyPr/>
          <a:lstStyle/>
          <a:p>
            <a:fld id="{E2254ADA-522C-4527-8FF2-D730BBAA85FD}" type="datetimeFigureOut">
              <a:rPr lang="en-CA" smtClean="0"/>
              <a:t>2025-09-10</a:t>
            </a:fld>
            <a:endParaRPr lang="en-CA" dirty="0"/>
          </a:p>
        </p:txBody>
      </p:sp>
      <p:sp>
        <p:nvSpPr>
          <p:cNvPr id="6" name="Footer Placeholder 5">
            <a:extLst>
              <a:ext uri="{FF2B5EF4-FFF2-40B4-BE49-F238E27FC236}">
                <a16:creationId xmlns:a16="http://schemas.microsoft.com/office/drawing/2014/main" id="{DE261213-9156-34E5-7D03-39BC81DF5D54}"/>
              </a:ext>
            </a:extLst>
          </p:cNvPr>
          <p:cNvSpPr>
            <a:spLocks noGrp="1"/>
          </p:cNvSpPr>
          <p:nvPr>
            <p:ph type="ftr" sz="quarter" idx="11"/>
          </p:nvPr>
        </p:nvSpPr>
        <p:spPr/>
        <p:txBody>
          <a:bodyPr/>
          <a:lstStyle/>
          <a:p>
            <a:endParaRPr lang="en-CA" dirty="0"/>
          </a:p>
        </p:txBody>
      </p:sp>
      <p:sp>
        <p:nvSpPr>
          <p:cNvPr id="7" name="Slide Number Placeholder 6">
            <a:extLst>
              <a:ext uri="{FF2B5EF4-FFF2-40B4-BE49-F238E27FC236}">
                <a16:creationId xmlns:a16="http://schemas.microsoft.com/office/drawing/2014/main" id="{02000864-35DB-359A-FFFB-FBBB29115408}"/>
              </a:ext>
            </a:extLst>
          </p:cNvPr>
          <p:cNvSpPr>
            <a:spLocks noGrp="1"/>
          </p:cNvSpPr>
          <p:nvPr>
            <p:ph type="sldNum" sz="quarter" idx="12"/>
          </p:nvPr>
        </p:nvSpPr>
        <p:spPr/>
        <p:txBody>
          <a:bodyPr/>
          <a:lstStyle/>
          <a:p>
            <a:fld id="{A1D42396-DCAD-49B6-BB29-9CD92F7118F8}" type="slidenum">
              <a:rPr lang="en-CA" smtClean="0"/>
              <a:t>‹#›</a:t>
            </a:fld>
            <a:endParaRPr lang="en-CA" dirty="0"/>
          </a:p>
        </p:txBody>
      </p:sp>
    </p:spTree>
    <p:extLst>
      <p:ext uri="{BB962C8B-B14F-4D97-AF65-F5344CB8AC3E}">
        <p14:creationId xmlns:p14="http://schemas.microsoft.com/office/powerpoint/2010/main" val="108729079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99AB4A-C5C1-8933-24C8-6FF325F47A0F}"/>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22003CAF-DBE0-3FFC-9112-E6267E9D717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E32D9752-E59C-6FA5-387E-9071FFA30341}"/>
              </a:ext>
            </a:extLst>
          </p:cNvPr>
          <p:cNvSpPr>
            <a:spLocks noGrp="1"/>
          </p:cNvSpPr>
          <p:nvPr>
            <p:ph type="dt" sz="half" idx="10"/>
          </p:nvPr>
        </p:nvSpPr>
        <p:spPr/>
        <p:txBody>
          <a:bodyPr/>
          <a:lstStyle/>
          <a:p>
            <a:fld id="{E2254ADA-522C-4527-8FF2-D730BBAA85FD}" type="datetimeFigureOut">
              <a:rPr lang="en-CA" smtClean="0"/>
              <a:t>2025-09-10</a:t>
            </a:fld>
            <a:endParaRPr lang="en-CA" dirty="0"/>
          </a:p>
        </p:txBody>
      </p:sp>
      <p:sp>
        <p:nvSpPr>
          <p:cNvPr id="5" name="Footer Placeholder 4">
            <a:extLst>
              <a:ext uri="{FF2B5EF4-FFF2-40B4-BE49-F238E27FC236}">
                <a16:creationId xmlns:a16="http://schemas.microsoft.com/office/drawing/2014/main" id="{5012BB85-658A-5F35-BFEE-AEB3B5661904}"/>
              </a:ext>
            </a:extLst>
          </p:cNvPr>
          <p:cNvSpPr>
            <a:spLocks noGrp="1"/>
          </p:cNvSpPr>
          <p:nvPr>
            <p:ph type="ftr" sz="quarter" idx="11"/>
          </p:nvPr>
        </p:nvSpPr>
        <p:spPr/>
        <p:txBody>
          <a:bodyPr/>
          <a:lstStyle/>
          <a:p>
            <a:endParaRPr lang="en-CA" dirty="0"/>
          </a:p>
        </p:txBody>
      </p:sp>
      <p:sp>
        <p:nvSpPr>
          <p:cNvPr id="6" name="Slide Number Placeholder 5">
            <a:extLst>
              <a:ext uri="{FF2B5EF4-FFF2-40B4-BE49-F238E27FC236}">
                <a16:creationId xmlns:a16="http://schemas.microsoft.com/office/drawing/2014/main" id="{997F3E70-8DB6-5757-9847-6636156BCA95}"/>
              </a:ext>
            </a:extLst>
          </p:cNvPr>
          <p:cNvSpPr>
            <a:spLocks noGrp="1"/>
          </p:cNvSpPr>
          <p:nvPr>
            <p:ph type="sldNum" sz="quarter" idx="12"/>
          </p:nvPr>
        </p:nvSpPr>
        <p:spPr/>
        <p:txBody>
          <a:bodyPr/>
          <a:lstStyle/>
          <a:p>
            <a:fld id="{A1D42396-DCAD-49B6-BB29-9CD92F7118F8}" type="slidenum">
              <a:rPr lang="en-CA" smtClean="0"/>
              <a:t>‹#›</a:t>
            </a:fld>
            <a:endParaRPr lang="en-CA" dirty="0"/>
          </a:p>
        </p:txBody>
      </p:sp>
    </p:spTree>
    <p:extLst>
      <p:ext uri="{BB962C8B-B14F-4D97-AF65-F5344CB8AC3E}">
        <p14:creationId xmlns:p14="http://schemas.microsoft.com/office/powerpoint/2010/main" val="426899385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477F495-6642-8110-4EB7-CDDCE72ACF9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7A639F64-EC7D-726B-C0DC-ED8B35CF7C1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1BD67082-E670-0BED-6A9F-76FADCB5F815}"/>
              </a:ext>
            </a:extLst>
          </p:cNvPr>
          <p:cNvSpPr>
            <a:spLocks noGrp="1"/>
          </p:cNvSpPr>
          <p:nvPr>
            <p:ph type="dt" sz="half" idx="10"/>
          </p:nvPr>
        </p:nvSpPr>
        <p:spPr/>
        <p:txBody>
          <a:bodyPr/>
          <a:lstStyle/>
          <a:p>
            <a:fld id="{E2254ADA-522C-4527-8FF2-D730BBAA85FD}" type="datetimeFigureOut">
              <a:rPr lang="en-CA" smtClean="0"/>
              <a:t>2025-09-10</a:t>
            </a:fld>
            <a:endParaRPr lang="en-CA" dirty="0"/>
          </a:p>
        </p:txBody>
      </p:sp>
      <p:sp>
        <p:nvSpPr>
          <p:cNvPr id="5" name="Footer Placeholder 4">
            <a:extLst>
              <a:ext uri="{FF2B5EF4-FFF2-40B4-BE49-F238E27FC236}">
                <a16:creationId xmlns:a16="http://schemas.microsoft.com/office/drawing/2014/main" id="{694D2D57-A09E-5FAE-D828-49842367EF7F}"/>
              </a:ext>
            </a:extLst>
          </p:cNvPr>
          <p:cNvSpPr>
            <a:spLocks noGrp="1"/>
          </p:cNvSpPr>
          <p:nvPr>
            <p:ph type="ftr" sz="quarter" idx="11"/>
          </p:nvPr>
        </p:nvSpPr>
        <p:spPr/>
        <p:txBody>
          <a:bodyPr/>
          <a:lstStyle/>
          <a:p>
            <a:endParaRPr lang="en-CA" dirty="0"/>
          </a:p>
        </p:txBody>
      </p:sp>
      <p:sp>
        <p:nvSpPr>
          <p:cNvPr id="6" name="Slide Number Placeholder 5">
            <a:extLst>
              <a:ext uri="{FF2B5EF4-FFF2-40B4-BE49-F238E27FC236}">
                <a16:creationId xmlns:a16="http://schemas.microsoft.com/office/drawing/2014/main" id="{31662D1E-07D9-9D23-6382-E515A5F1D22A}"/>
              </a:ext>
            </a:extLst>
          </p:cNvPr>
          <p:cNvSpPr>
            <a:spLocks noGrp="1"/>
          </p:cNvSpPr>
          <p:nvPr>
            <p:ph type="sldNum" sz="quarter" idx="12"/>
          </p:nvPr>
        </p:nvSpPr>
        <p:spPr/>
        <p:txBody>
          <a:bodyPr/>
          <a:lstStyle/>
          <a:p>
            <a:fld id="{A1D42396-DCAD-49B6-BB29-9CD92F7118F8}" type="slidenum">
              <a:rPr lang="en-CA" smtClean="0"/>
              <a:t>‹#›</a:t>
            </a:fld>
            <a:endParaRPr lang="en-CA" dirty="0"/>
          </a:p>
        </p:txBody>
      </p:sp>
    </p:spTree>
    <p:extLst>
      <p:ext uri="{BB962C8B-B14F-4D97-AF65-F5344CB8AC3E}">
        <p14:creationId xmlns:p14="http://schemas.microsoft.com/office/powerpoint/2010/main" val="17138932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26"/>
        <p:cNvGrpSpPr/>
        <p:nvPr/>
      </p:nvGrpSpPr>
      <p:grpSpPr>
        <a:xfrm>
          <a:off x="0" y="0"/>
          <a:ext cx="0" cy="0"/>
          <a:chOff x="0" y="0"/>
          <a:chExt cx="0" cy="0"/>
        </a:xfrm>
      </p:grpSpPr>
      <p:sp>
        <p:nvSpPr>
          <p:cNvPr id="27" name="Google Shape;27;p37"/>
          <p:cNvSpPr txBox="1">
            <a:spLocks noGrp="1"/>
          </p:cNvSpPr>
          <p:nvPr>
            <p:ph type="title"/>
          </p:nvPr>
        </p:nvSpPr>
        <p:spPr>
          <a:xfrm>
            <a:off x="558345" y="525381"/>
            <a:ext cx="5266194" cy="507242"/>
          </a:xfrm>
          <a:prstGeom prst="rect">
            <a:avLst/>
          </a:prstGeom>
          <a:noFill/>
          <a:ln>
            <a:noFill/>
          </a:ln>
        </p:spPr>
        <p:txBody>
          <a:bodyPr spcFirstLastPara="1" wrap="square" lIns="0" tIns="0" rIns="0" bIns="0" anchor="t" anchorCtr="0">
            <a:normAutofit/>
          </a:bodyPr>
          <a:lstStyle>
            <a:lvl1pPr lvl="0" algn="l">
              <a:lnSpc>
                <a:spcPct val="120000"/>
              </a:lnSpc>
              <a:spcBef>
                <a:spcPts val="0"/>
              </a:spcBef>
              <a:spcAft>
                <a:spcPts val="0"/>
              </a:spcAft>
              <a:buClr>
                <a:schemeClr val="dk1"/>
              </a:buClr>
              <a:buSzPts val="2000"/>
              <a:buFont typeface="Arial"/>
              <a:buNone/>
              <a:defRPr sz="200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37"/>
          <p:cNvSpPr txBox="1">
            <a:spLocks noGrp="1"/>
          </p:cNvSpPr>
          <p:nvPr>
            <p:ph type="body" idx="1"/>
          </p:nvPr>
        </p:nvSpPr>
        <p:spPr>
          <a:xfrm>
            <a:off x="6365875" y="512763"/>
            <a:ext cx="5286125" cy="519861"/>
          </a:xfrm>
          <a:prstGeom prst="rect">
            <a:avLst/>
          </a:prstGeom>
          <a:noFill/>
          <a:ln>
            <a:noFill/>
          </a:ln>
        </p:spPr>
        <p:txBody>
          <a:bodyPr spcFirstLastPara="1" wrap="square" lIns="0" tIns="0" rIns="0" bIns="0" anchor="t" anchorCtr="0">
            <a:normAutofit/>
          </a:bodyPr>
          <a:lstStyle>
            <a:lvl1pPr marL="457200" lvl="0" indent="-228600" algn="r">
              <a:lnSpc>
                <a:spcPct val="120000"/>
              </a:lnSpc>
              <a:spcBef>
                <a:spcPts val="0"/>
              </a:spcBef>
              <a:spcAft>
                <a:spcPts val="0"/>
              </a:spcAft>
              <a:buClr>
                <a:schemeClr val="dk1"/>
              </a:buClr>
              <a:buSzPts val="2000"/>
              <a:buNone/>
              <a:defRPr sz="2000" b="0"/>
            </a:lvl1pPr>
            <a:lvl2pPr marL="914400" lvl="1" indent="-342900" algn="l">
              <a:lnSpc>
                <a:spcPct val="120000"/>
              </a:lnSpc>
              <a:spcBef>
                <a:spcPts val="0"/>
              </a:spcBef>
              <a:spcAft>
                <a:spcPts val="0"/>
              </a:spcAft>
              <a:buClr>
                <a:schemeClr val="dk1"/>
              </a:buClr>
              <a:buSzPts val="1800"/>
              <a:buChar char="•"/>
              <a:defRPr/>
            </a:lvl2pPr>
            <a:lvl3pPr marL="1371600" lvl="2" indent="-342900" algn="l">
              <a:lnSpc>
                <a:spcPct val="120000"/>
              </a:lnSpc>
              <a:spcBef>
                <a:spcPts val="1200"/>
              </a:spcBef>
              <a:spcAft>
                <a:spcPts val="0"/>
              </a:spcAft>
              <a:buClr>
                <a:schemeClr val="accent1"/>
              </a:buClr>
              <a:buSzPts val="1800"/>
              <a:buChar char="•"/>
              <a:defRPr/>
            </a:lvl3pPr>
            <a:lvl4pPr marL="1828800" lvl="3" indent="-342900" algn="l">
              <a:lnSpc>
                <a:spcPct val="120000"/>
              </a:lnSpc>
              <a:spcBef>
                <a:spcPts val="0"/>
              </a:spcBef>
              <a:spcAft>
                <a:spcPts val="0"/>
              </a:spcAft>
              <a:buClr>
                <a:srgbClr val="2A283C"/>
              </a:buClr>
              <a:buSzPts val="1800"/>
              <a:buChar char="•"/>
              <a:defRPr/>
            </a:lvl4pPr>
            <a:lvl5pPr marL="2286000" lvl="4" indent="-342900" algn="l">
              <a:lnSpc>
                <a:spcPct val="120000"/>
              </a:lnSpc>
              <a:spcBef>
                <a:spcPts val="1200"/>
              </a:spcBef>
              <a:spcAft>
                <a:spcPts val="0"/>
              </a:spcAft>
              <a:buClr>
                <a:schemeClr val="accent2"/>
              </a:buClr>
              <a:buSzPts val="1800"/>
              <a:buChar char="•"/>
              <a:defRPr/>
            </a:lvl5pPr>
            <a:lvl6pPr marL="2743200" lvl="5" indent="-342900" algn="l">
              <a:lnSpc>
                <a:spcPct val="120000"/>
              </a:lnSpc>
              <a:spcBef>
                <a:spcPts val="0"/>
              </a:spcBef>
              <a:spcAft>
                <a:spcPts val="0"/>
              </a:spcAft>
              <a:buClr>
                <a:srgbClr val="2A283C"/>
              </a:buClr>
              <a:buSzPts val="1800"/>
              <a:buChar char="•"/>
              <a:defRPr/>
            </a:lvl6pPr>
            <a:lvl7pPr marL="3200400" lvl="6" indent="-342900" algn="l">
              <a:lnSpc>
                <a:spcPct val="120000"/>
              </a:lnSpc>
              <a:spcBef>
                <a:spcPts val="1200"/>
              </a:spcBef>
              <a:spcAft>
                <a:spcPts val="0"/>
              </a:spcAft>
              <a:buClr>
                <a:schemeClr val="accent5"/>
              </a:buClr>
              <a:buSzPts val="1800"/>
              <a:buChar char="•"/>
              <a:defRPr/>
            </a:lvl7pPr>
            <a:lvl8pPr marL="3657600" lvl="7" indent="-342900" algn="l">
              <a:lnSpc>
                <a:spcPct val="90000"/>
              </a:lnSpc>
              <a:spcBef>
                <a:spcPts val="500"/>
              </a:spcBef>
              <a:spcAft>
                <a:spcPts val="0"/>
              </a:spcAft>
              <a:buClr>
                <a:srgbClr val="2A283C"/>
              </a:buClr>
              <a:buSzPts val="1800"/>
              <a:buChar char="•"/>
              <a:defRPr/>
            </a:lvl8pPr>
            <a:lvl9pPr marL="4114800" lvl="8" indent="-228600" algn="l">
              <a:lnSpc>
                <a:spcPct val="90000"/>
              </a:lnSpc>
              <a:spcBef>
                <a:spcPts val="500"/>
              </a:spcBef>
              <a:spcAft>
                <a:spcPts val="0"/>
              </a:spcAft>
              <a:buClr>
                <a:schemeClr val="dk2"/>
              </a:buClr>
              <a:buSzPts val="1800"/>
              <a:buNone/>
              <a:defRPr/>
            </a:lvl9pPr>
          </a:lstStyle>
          <a:p>
            <a:endParaRPr/>
          </a:p>
        </p:txBody>
      </p:sp>
      <p:cxnSp>
        <p:nvCxnSpPr>
          <p:cNvPr id="29" name="Google Shape;29;p37"/>
          <p:cNvCxnSpPr/>
          <p:nvPr/>
        </p:nvCxnSpPr>
        <p:spPr>
          <a:xfrm>
            <a:off x="536895" y="1032623"/>
            <a:ext cx="11115105" cy="0"/>
          </a:xfrm>
          <a:prstGeom prst="straightConnector1">
            <a:avLst/>
          </a:prstGeom>
          <a:noFill/>
          <a:ln w="28575" cap="flat" cmpd="sng">
            <a:solidFill>
              <a:srgbClr val="2A283C"/>
            </a:solidFill>
            <a:prstDash val="solid"/>
            <a:miter lim="800000"/>
            <a:headEnd type="none" w="sm" len="sm"/>
            <a:tailEnd type="none" w="sm" len="sm"/>
          </a:ln>
        </p:spPr>
      </p:cxnSp>
      <p:sp>
        <p:nvSpPr>
          <p:cNvPr id="30" name="Google Shape;30;p37"/>
          <p:cNvSpPr txBox="1">
            <a:spLocks noGrp="1"/>
          </p:cNvSpPr>
          <p:nvPr>
            <p:ph type="body" idx="2"/>
          </p:nvPr>
        </p:nvSpPr>
        <p:spPr>
          <a:xfrm>
            <a:off x="550863" y="1314450"/>
            <a:ext cx="11093450" cy="5258115"/>
          </a:xfrm>
          <a:prstGeom prst="rect">
            <a:avLst/>
          </a:prstGeom>
          <a:noFill/>
          <a:ln>
            <a:noFill/>
          </a:ln>
        </p:spPr>
        <p:txBody>
          <a:bodyPr spcFirstLastPara="1" wrap="square" lIns="0" tIns="0" rIns="0" bIns="0" anchor="t" anchorCtr="0">
            <a:normAutofit/>
          </a:bodyPr>
          <a:lstStyle>
            <a:lvl1pPr marL="457200" marR="0" lvl="0" indent="-457200" algn="l">
              <a:lnSpc>
                <a:spcPct val="120000"/>
              </a:lnSpc>
              <a:spcBef>
                <a:spcPts val="0"/>
              </a:spcBef>
              <a:spcAft>
                <a:spcPts val="0"/>
              </a:spcAft>
              <a:buClr>
                <a:schemeClr val="dk1"/>
              </a:buClr>
              <a:buSzPts val="3600"/>
              <a:buFont typeface="Arial"/>
              <a:buChar char="•"/>
              <a:defRPr sz="3600">
                <a:solidFill>
                  <a:schemeClr val="dk1"/>
                </a:solidFill>
              </a:defRPr>
            </a:lvl1pPr>
            <a:lvl2pPr marL="914400" marR="0" lvl="1" indent="-342900" algn="l">
              <a:lnSpc>
                <a:spcPct val="120000"/>
              </a:lnSpc>
              <a:spcBef>
                <a:spcPts val="0"/>
              </a:spcBef>
              <a:spcAft>
                <a:spcPts val="0"/>
              </a:spcAft>
              <a:buClr>
                <a:schemeClr val="dk1"/>
              </a:buClr>
              <a:buSzPts val="1800"/>
              <a:buFont typeface="Arial"/>
              <a:buChar char="•"/>
              <a:defRPr b="0"/>
            </a:lvl2pPr>
            <a:lvl3pPr marL="1371600" marR="0" lvl="2" indent="-431800" algn="l">
              <a:lnSpc>
                <a:spcPct val="120000"/>
              </a:lnSpc>
              <a:spcBef>
                <a:spcPts val="1200"/>
              </a:spcBef>
              <a:spcAft>
                <a:spcPts val="0"/>
              </a:spcAft>
              <a:buClr>
                <a:schemeClr val="accent1"/>
              </a:buClr>
              <a:buSzPts val="3200"/>
              <a:buFont typeface="Arial"/>
              <a:buChar char="•"/>
              <a:defRPr/>
            </a:lvl3pPr>
            <a:lvl4pPr marL="1828800" marR="0" lvl="3" indent="-342900" algn="l">
              <a:lnSpc>
                <a:spcPct val="120000"/>
              </a:lnSpc>
              <a:spcBef>
                <a:spcPts val="0"/>
              </a:spcBef>
              <a:spcAft>
                <a:spcPts val="0"/>
              </a:spcAft>
              <a:buClr>
                <a:srgbClr val="2A283C"/>
              </a:buClr>
              <a:buSzPts val="1800"/>
              <a:buFont typeface="Arial"/>
              <a:buChar char="•"/>
              <a:defRPr/>
            </a:lvl4pPr>
            <a:lvl5pPr marL="2286000" marR="0" lvl="4" indent="-406400" algn="l">
              <a:lnSpc>
                <a:spcPct val="120000"/>
              </a:lnSpc>
              <a:spcBef>
                <a:spcPts val="1200"/>
              </a:spcBef>
              <a:spcAft>
                <a:spcPts val="0"/>
              </a:spcAft>
              <a:buClr>
                <a:schemeClr val="accent2"/>
              </a:buClr>
              <a:buSzPts val="2800"/>
              <a:buFont typeface="Arial"/>
              <a:buChar char="•"/>
              <a:defRPr/>
            </a:lvl5pPr>
            <a:lvl6pPr marL="2743200" marR="0" lvl="5" indent="-342900" algn="l">
              <a:lnSpc>
                <a:spcPct val="120000"/>
              </a:lnSpc>
              <a:spcBef>
                <a:spcPts val="0"/>
              </a:spcBef>
              <a:spcAft>
                <a:spcPts val="0"/>
              </a:spcAft>
              <a:buClr>
                <a:srgbClr val="2A283C"/>
              </a:buClr>
              <a:buSzPts val="1800"/>
              <a:buFont typeface="Arial"/>
              <a:buChar char="•"/>
              <a:defRPr/>
            </a:lvl6pPr>
            <a:lvl7pPr marL="3200400" marR="0" lvl="6" indent="-381000" algn="l">
              <a:lnSpc>
                <a:spcPct val="120000"/>
              </a:lnSpc>
              <a:spcBef>
                <a:spcPts val="1200"/>
              </a:spcBef>
              <a:spcAft>
                <a:spcPts val="0"/>
              </a:spcAft>
              <a:buClr>
                <a:schemeClr val="accent5"/>
              </a:buClr>
              <a:buSzPts val="2400"/>
              <a:buFont typeface="Arial"/>
              <a:buChar char="•"/>
              <a:defRPr/>
            </a:lvl7pPr>
            <a:lvl8pPr marL="3657600" marR="0" lvl="7" indent="-342900" algn="l">
              <a:lnSpc>
                <a:spcPct val="90000"/>
              </a:lnSpc>
              <a:spcBef>
                <a:spcPts val="500"/>
              </a:spcBef>
              <a:spcAft>
                <a:spcPts val="0"/>
              </a:spcAft>
              <a:buClr>
                <a:srgbClr val="2A283C"/>
              </a:buClr>
              <a:buSzPts val="1800"/>
              <a:buFont typeface="Arial"/>
              <a:buChar char="•"/>
              <a:defRPr/>
            </a:lvl8pPr>
            <a:lvl9pPr marL="4114800" marR="0" lvl="8" indent="-228600" algn="l">
              <a:lnSpc>
                <a:spcPct val="90000"/>
              </a:lnSpc>
              <a:spcBef>
                <a:spcPts val="500"/>
              </a:spcBef>
              <a:spcAft>
                <a:spcPts val="0"/>
              </a:spcAft>
              <a:buClr>
                <a:schemeClr val="dk2"/>
              </a:buClr>
              <a:buSzPts val="1800"/>
              <a:buFont typeface="Arial"/>
              <a:buNone/>
              <a:defRPr/>
            </a:lvl9pPr>
          </a:lstStyle>
          <a:p>
            <a:endParaRPr/>
          </a:p>
        </p:txBody>
      </p:sp>
      <p:sp>
        <p:nvSpPr>
          <p:cNvPr id="31" name="Google Shape;31;p37"/>
          <p:cNvSpPr>
            <a:spLocks noGrp="1"/>
          </p:cNvSpPr>
          <p:nvPr>
            <p:ph type="sldNum" idx="12"/>
          </p:nvPr>
        </p:nvSpPr>
        <p:spPr>
          <a:xfrm>
            <a:off x="11241861" y="6053015"/>
            <a:ext cx="400173" cy="400173"/>
          </a:xfrm>
          <a:prstGeom prst="ellipse">
            <a:avLst/>
          </a:prstGeom>
          <a:solidFill>
            <a:schemeClr val="dk1"/>
          </a:solidFill>
          <a:ln>
            <a:noFill/>
          </a:ln>
        </p:spPr>
        <p:txBody>
          <a:bodyPr spcFirstLastPara="1" wrap="square" lIns="0" tIns="0" rIns="0" bIns="0" anchor="ctr" anchorCtr="0">
            <a:normAutofit/>
          </a:bodyPr>
          <a:lstStyle>
            <a:lvl1pPr marL="0" marR="0" lvl="0" indent="0" algn="ctr" rtl="0">
              <a:lnSpc>
                <a:spcPct val="100000"/>
              </a:lnSpc>
              <a:spcBef>
                <a:spcPts val="0"/>
              </a:spcBef>
              <a:spcAft>
                <a:spcPts val="0"/>
              </a:spcAft>
              <a:buClr>
                <a:srgbClr val="000000"/>
              </a:buClr>
              <a:buSzPts val="1800"/>
              <a:buFont typeface="Arial"/>
              <a:buNone/>
              <a:defRPr sz="1800" b="0" i="0" u="none" strike="noStrike" cap="none">
                <a:solidFill>
                  <a:schemeClr val="lt1"/>
                </a:solidFill>
                <a:latin typeface="Arial"/>
                <a:ea typeface="Arial"/>
                <a:cs typeface="Arial"/>
                <a:sym typeface="Arial"/>
              </a:defRPr>
            </a:lvl1pPr>
            <a:lvl2pPr marL="0" marR="0" lvl="1" indent="0" algn="ctr" rtl="0">
              <a:lnSpc>
                <a:spcPct val="100000"/>
              </a:lnSpc>
              <a:spcBef>
                <a:spcPts val="0"/>
              </a:spcBef>
              <a:spcAft>
                <a:spcPts val="0"/>
              </a:spcAft>
              <a:buClr>
                <a:srgbClr val="000000"/>
              </a:buClr>
              <a:buSzPts val="1800"/>
              <a:buFont typeface="Arial"/>
              <a:buNone/>
              <a:defRPr sz="1800" b="0" i="0" u="none" strike="noStrike" cap="none">
                <a:solidFill>
                  <a:schemeClr val="lt1"/>
                </a:solidFill>
                <a:latin typeface="Arial"/>
                <a:ea typeface="Arial"/>
                <a:cs typeface="Arial"/>
                <a:sym typeface="Arial"/>
              </a:defRPr>
            </a:lvl2pPr>
            <a:lvl3pPr marL="0" marR="0" lvl="2" indent="0" algn="ctr" rtl="0">
              <a:lnSpc>
                <a:spcPct val="100000"/>
              </a:lnSpc>
              <a:spcBef>
                <a:spcPts val="0"/>
              </a:spcBef>
              <a:spcAft>
                <a:spcPts val="0"/>
              </a:spcAft>
              <a:buClr>
                <a:srgbClr val="000000"/>
              </a:buClr>
              <a:buSzPts val="1800"/>
              <a:buFont typeface="Arial"/>
              <a:buNone/>
              <a:defRPr sz="1800" b="0" i="0" u="none" strike="noStrike" cap="none">
                <a:solidFill>
                  <a:schemeClr val="lt1"/>
                </a:solidFill>
                <a:latin typeface="Arial"/>
                <a:ea typeface="Arial"/>
                <a:cs typeface="Arial"/>
                <a:sym typeface="Arial"/>
              </a:defRPr>
            </a:lvl3pPr>
            <a:lvl4pPr marL="0" marR="0" lvl="3" indent="0" algn="ctr" rtl="0">
              <a:lnSpc>
                <a:spcPct val="100000"/>
              </a:lnSpc>
              <a:spcBef>
                <a:spcPts val="0"/>
              </a:spcBef>
              <a:spcAft>
                <a:spcPts val="0"/>
              </a:spcAft>
              <a:buClr>
                <a:srgbClr val="000000"/>
              </a:buClr>
              <a:buSzPts val="1800"/>
              <a:buFont typeface="Arial"/>
              <a:buNone/>
              <a:defRPr sz="1800" b="0" i="0" u="none" strike="noStrike" cap="none">
                <a:solidFill>
                  <a:schemeClr val="lt1"/>
                </a:solidFill>
                <a:latin typeface="Arial"/>
                <a:ea typeface="Arial"/>
                <a:cs typeface="Arial"/>
                <a:sym typeface="Arial"/>
              </a:defRPr>
            </a:lvl4pPr>
            <a:lvl5pPr marL="0" marR="0" lvl="4" indent="0" algn="ctr" rtl="0">
              <a:lnSpc>
                <a:spcPct val="100000"/>
              </a:lnSpc>
              <a:spcBef>
                <a:spcPts val="0"/>
              </a:spcBef>
              <a:spcAft>
                <a:spcPts val="0"/>
              </a:spcAft>
              <a:buClr>
                <a:srgbClr val="000000"/>
              </a:buClr>
              <a:buSzPts val="1800"/>
              <a:buFont typeface="Arial"/>
              <a:buNone/>
              <a:defRPr sz="1800" b="0" i="0" u="none" strike="noStrike" cap="none">
                <a:solidFill>
                  <a:schemeClr val="lt1"/>
                </a:solidFill>
                <a:latin typeface="Arial"/>
                <a:ea typeface="Arial"/>
                <a:cs typeface="Arial"/>
                <a:sym typeface="Arial"/>
              </a:defRPr>
            </a:lvl5pPr>
            <a:lvl6pPr marL="0" marR="0" lvl="5" indent="0" algn="ctr" rtl="0">
              <a:lnSpc>
                <a:spcPct val="100000"/>
              </a:lnSpc>
              <a:spcBef>
                <a:spcPts val="0"/>
              </a:spcBef>
              <a:spcAft>
                <a:spcPts val="0"/>
              </a:spcAft>
              <a:buClr>
                <a:srgbClr val="000000"/>
              </a:buClr>
              <a:buSzPts val="1800"/>
              <a:buFont typeface="Arial"/>
              <a:buNone/>
              <a:defRPr sz="1800" b="0" i="0" u="none" strike="noStrike" cap="none">
                <a:solidFill>
                  <a:schemeClr val="lt1"/>
                </a:solidFill>
                <a:latin typeface="Arial"/>
                <a:ea typeface="Arial"/>
                <a:cs typeface="Arial"/>
                <a:sym typeface="Arial"/>
              </a:defRPr>
            </a:lvl6pPr>
            <a:lvl7pPr marL="0" marR="0" lvl="6" indent="0" algn="ctr" rtl="0">
              <a:lnSpc>
                <a:spcPct val="100000"/>
              </a:lnSpc>
              <a:spcBef>
                <a:spcPts val="0"/>
              </a:spcBef>
              <a:spcAft>
                <a:spcPts val="0"/>
              </a:spcAft>
              <a:buClr>
                <a:srgbClr val="000000"/>
              </a:buClr>
              <a:buSzPts val="1800"/>
              <a:buFont typeface="Arial"/>
              <a:buNone/>
              <a:defRPr sz="1800" b="0" i="0" u="none" strike="noStrike" cap="none">
                <a:solidFill>
                  <a:schemeClr val="lt1"/>
                </a:solidFill>
                <a:latin typeface="Arial"/>
                <a:ea typeface="Arial"/>
                <a:cs typeface="Arial"/>
                <a:sym typeface="Arial"/>
              </a:defRPr>
            </a:lvl7pPr>
            <a:lvl8pPr marL="0" marR="0" lvl="7" indent="0" algn="ctr" rtl="0">
              <a:lnSpc>
                <a:spcPct val="100000"/>
              </a:lnSpc>
              <a:spcBef>
                <a:spcPts val="0"/>
              </a:spcBef>
              <a:spcAft>
                <a:spcPts val="0"/>
              </a:spcAft>
              <a:buClr>
                <a:srgbClr val="000000"/>
              </a:buClr>
              <a:buSzPts val="1800"/>
              <a:buFont typeface="Arial"/>
              <a:buNone/>
              <a:defRPr sz="1800" b="0" i="0" u="none" strike="noStrike" cap="none">
                <a:solidFill>
                  <a:schemeClr val="lt1"/>
                </a:solidFill>
                <a:latin typeface="Arial"/>
                <a:ea typeface="Arial"/>
                <a:cs typeface="Arial"/>
                <a:sym typeface="Arial"/>
              </a:defRPr>
            </a:lvl8pPr>
            <a:lvl9pPr marL="0" marR="0" lvl="8" indent="0" algn="ctr" rtl="0">
              <a:lnSpc>
                <a:spcPct val="100000"/>
              </a:lnSpc>
              <a:spcBef>
                <a:spcPts val="0"/>
              </a:spcBef>
              <a:spcAft>
                <a:spcPts val="0"/>
              </a:spcAft>
              <a:buClr>
                <a:srgbClr val="000000"/>
              </a:buClr>
              <a:buSzPts val="1800"/>
              <a:buFont typeface="Arial"/>
              <a:buNone/>
              <a:defRPr sz="1800" b="0" i="0" u="none" strike="noStrike" cap="none">
                <a:solidFill>
                  <a:schemeClr val="lt1"/>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CA"/>
              <a:t>‹#›</a:t>
            </a:fld>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CC4D62-14A5-E4B4-4FB3-EB3FD346C946}"/>
              </a:ext>
            </a:extLst>
          </p:cNvPr>
          <p:cNvSpPr>
            <a:spLocks noGrp="1"/>
          </p:cNvSpPr>
          <p:nvPr>
            <p:ph type="title"/>
          </p:nvPr>
        </p:nvSpPr>
        <p:spPr/>
        <p:txBody>
          <a:bodyPr/>
          <a:lstStyle/>
          <a:p>
            <a:r>
              <a:rPr lang="en-US"/>
              <a:t>Click to edit Master title style</a:t>
            </a:r>
            <a:endParaRPr lang="en-CA"/>
          </a:p>
        </p:txBody>
      </p:sp>
    </p:spTree>
    <p:extLst>
      <p:ext uri="{BB962C8B-B14F-4D97-AF65-F5344CB8AC3E}">
        <p14:creationId xmlns:p14="http://schemas.microsoft.com/office/powerpoint/2010/main" val="15619619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p:cSld name="Section Header">
    <p:spTree>
      <p:nvGrpSpPr>
        <p:cNvPr id="1" name="Shape 32"/>
        <p:cNvGrpSpPr/>
        <p:nvPr/>
      </p:nvGrpSpPr>
      <p:grpSpPr>
        <a:xfrm>
          <a:off x="0" y="0"/>
          <a:ext cx="0" cy="0"/>
          <a:chOff x="0" y="0"/>
          <a:chExt cx="0" cy="0"/>
        </a:xfrm>
      </p:grpSpPr>
      <p:sp>
        <p:nvSpPr>
          <p:cNvPr id="33" name="Google Shape;33;p38"/>
          <p:cNvSpPr txBox="1">
            <a:spLocks noGrp="1"/>
          </p:cNvSpPr>
          <p:nvPr>
            <p:ph type="title"/>
          </p:nvPr>
        </p:nvSpPr>
        <p:spPr>
          <a:xfrm>
            <a:off x="550863" y="1314450"/>
            <a:ext cx="11093450" cy="1997075"/>
          </a:xfrm>
          <a:prstGeom prst="rect">
            <a:avLst/>
          </a:prstGeom>
          <a:noFill/>
          <a:ln>
            <a:noFill/>
          </a:ln>
        </p:spPr>
        <p:txBody>
          <a:bodyPr spcFirstLastPara="1" wrap="square" lIns="0" tIns="0" rIns="0" bIns="0" anchor="b" anchorCtr="0">
            <a:normAutofit/>
          </a:bodyPr>
          <a:lstStyle>
            <a:lvl1pPr lvl="0" algn="l">
              <a:lnSpc>
                <a:spcPct val="120000"/>
              </a:lnSpc>
              <a:spcBef>
                <a:spcPts val="0"/>
              </a:spcBef>
              <a:spcAft>
                <a:spcPts val="0"/>
              </a:spcAft>
              <a:buClr>
                <a:schemeClr val="dk1"/>
              </a:buClr>
              <a:buSzPts val="3600"/>
              <a:buFont typeface="Arial"/>
              <a:buNone/>
              <a:defRPr sz="360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38"/>
          <p:cNvSpPr txBox="1">
            <a:spLocks noGrp="1"/>
          </p:cNvSpPr>
          <p:nvPr>
            <p:ph type="body" idx="1"/>
          </p:nvPr>
        </p:nvSpPr>
        <p:spPr>
          <a:xfrm>
            <a:off x="550863" y="3338513"/>
            <a:ext cx="11093450" cy="1252537"/>
          </a:xfrm>
          <a:prstGeom prst="rect">
            <a:avLst/>
          </a:prstGeom>
          <a:noFill/>
          <a:ln>
            <a:noFill/>
          </a:ln>
        </p:spPr>
        <p:txBody>
          <a:bodyPr spcFirstLastPara="1" wrap="square" lIns="0" tIns="180000" rIns="0" bIns="0" anchor="t" anchorCtr="0">
            <a:normAutofit/>
          </a:bodyPr>
          <a:lstStyle>
            <a:lvl1pPr marL="457200" lvl="0" indent="-228600" algn="l">
              <a:lnSpc>
                <a:spcPct val="120000"/>
              </a:lnSpc>
              <a:spcBef>
                <a:spcPts val="0"/>
              </a:spcBef>
              <a:spcAft>
                <a:spcPts val="0"/>
              </a:spcAft>
              <a:buClr>
                <a:schemeClr val="accent2"/>
              </a:buClr>
              <a:buSzPts val="3200"/>
              <a:buNone/>
              <a:defRPr sz="3200" b="0">
                <a:solidFill>
                  <a:schemeClr val="accent2"/>
                </a:solidFill>
              </a:defRPr>
            </a:lvl1pPr>
            <a:lvl2pPr marL="914400" lvl="1" indent="-228600" algn="l">
              <a:lnSpc>
                <a:spcPct val="120000"/>
              </a:lnSpc>
              <a:spcBef>
                <a:spcPts val="0"/>
              </a:spcBef>
              <a:spcAft>
                <a:spcPts val="0"/>
              </a:spcAft>
              <a:buClr>
                <a:srgbClr val="8B8B8F"/>
              </a:buClr>
              <a:buSzPts val="2000"/>
              <a:buNone/>
              <a:defRPr sz="2000">
                <a:solidFill>
                  <a:srgbClr val="8B8B8F"/>
                </a:solidFill>
              </a:defRPr>
            </a:lvl2pPr>
            <a:lvl3pPr marL="1371600" lvl="2" indent="-228600" algn="l">
              <a:lnSpc>
                <a:spcPct val="120000"/>
              </a:lnSpc>
              <a:spcBef>
                <a:spcPts val="1200"/>
              </a:spcBef>
              <a:spcAft>
                <a:spcPts val="0"/>
              </a:spcAft>
              <a:buClr>
                <a:srgbClr val="8B8B8F"/>
              </a:buClr>
              <a:buSzPts val="1800"/>
              <a:buNone/>
              <a:defRPr sz="1800">
                <a:solidFill>
                  <a:srgbClr val="8B8B8F"/>
                </a:solidFill>
              </a:defRPr>
            </a:lvl3pPr>
            <a:lvl4pPr marL="1828800" lvl="3" indent="-228600" algn="l">
              <a:lnSpc>
                <a:spcPct val="120000"/>
              </a:lnSpc>
              <a:spcBef>
                <a:spcPts val="0"/>
              </a:spcBef>
              <a:spcAft>
                <a:spcPts val="0"/>
              </a:spcAft>
              <a:buClr>
                <a:srgbClr val="8B8B8F"/>
              </a:buClr>
              <a:buSzPts val="1600"/>
              <a:buNone/>
              <a:defRPr sz="1600">
                <a:solidFill>
                  <a:srgbClr val="8B8B8F"/>
                </a:solidFill>
              </a:defRPr>
            </a:lvl4pPr>
            <a:lvl5pPr marL="2286000" lvl="4" indent="-228600" algn="l">
              <a:lnSpc>
                <a:spcPct val="120000"/>
              </a:lnSpc>
              <a:spcBef>
                <a:spcPts val="1200"/>
              </a:spcBef>
              <a:spcAft>
                <a:spcPts val="0"/>
              </a:spcAft>
              <a:buClr>
                <a:srgbClr val="8B8B8F"/>
              </a:buClr>
              <a:buSzPts val="1600"/>
              <a:buNone/>
              <a:defRPr sz="1600">
                <a:solidFill>
                  <a:srgbClr val="8B8B8F"/>
                </a:solidFill>
              </a:defRPr>
            </a:lvl5pPr>
            <a:lvl6pPr marL="2743200" lvl="5" indent="-228600" algn="l">
              <a:lnSpc>
                <a:spcPct val="120000"/>
              </a:lnSpc>
              <a:spcBef>
                <a:spcPts val="0"/>
              </a:spcBef>
              <a:spcAft>
                <a:spcPts val="0"/>
              </a:spcAft>
              <a:buClr>
                <a:srgbClr val="8B8B8F"/>
              </a:buClr>
              <a:buSzPts val="1600"/>
              <a:buNone/>
              <a:defRPr sz="1600">
                <a:solidFill>
                  <a:srgbClr val="8B8B8F"/>
                </a:solidFill>
              </a:defRPr>
            </a:lvl6pPr>
            <a:lvl7pPr marL="3200400" lvl="6" indent="-228600" algn="l">
              <a:lnSpc>
                <a:spcPct val="120000"/>
              </a:lnSpc>
              <a:spcBef>
                <a:spcPts val="1200"/>
              </a:spcBef>
              <a:spcAft>
                <a:spcPts val="0"/>
              </a:spcAft>
              <a:buClr>
                <a:srgbClr val="8B8B8F"/>
              </a:buClr>
              <a:buSzPts val="1600"/>
              <a:buNone/>
              <a:defRPr sz="1600">
                <a:solidFill>
                  <a:srgbClr val="8B8B8F"/>
                </a:solidFill>
              </a:defRPr>
            </a:lvl7pPr>
            <a:lvl8pPr marL="3657600" lvl="7" indent="-228600" algn="l">
              <a:lnSpc>
                <a:spcPct val="90000"/>
              </a:lnSpc>
              <a:spcBef>
                <a:spcPts val="500"/>
              </a:spcBef>
              <a:spcAft>
                <a:spcPts val="0"/>
              </a:spcAft>
              <a:buClr>
                <a:srgbClr val="8B8B8F"/>
              </a:buClr>
              <a:buSzPts val="1600"/>
              <a:buNone/>
              <a:defRPr sz="1600">
                <a:solidFill>
                  <a:srgbClr val="8B8B8F"/>
                </a:solidFill>
              </a:defRPr>
            </a:lvl8pPr>
            <a:lvl9pPr marL="4114800" lvl="8" indent="-228600" algn="l">
              <a:lnSpc>
                <a:spcPct val="90000"/>
              </a:lnSpc>
              <a:spcBef>
                <a:spcPts val="500"/>
              </a:spcBef>
              <a:spcAft>
                <a:spcPts val="0"/>
              </a:spcAft>
              <a:buClr>
                <a:srgbClr val="8B8B8F"/>
              </a:buClr>
              <a:buSzPts val="1600"/>
              <a:buNone/>
              <a:defRPr sz="1600">
                <a:solidFill>
                  <a:srgbClr val="8B8B8F"/>
                </a:solidFill>
              </a:defRPr>
            </a:lvl9pPr>
          </a:lstStyle>
          <a:p>
            <a:endParaRPr/>
          </a:p>
        </p:txBody>
      </p:sp>
      <p:sp>
        <p:nvSpPr>
          <p:cNvPr id="35" name="Google Shape;35;p38"/>
          <p:cNvSpPr>
            <a:spLocks noGrp="1"/>
          </p:cNvSpPr>
          <p:nvPr>
            <p:ph type="sldNum" idx="12"/>
          </p:nvPr>
        </p:nvSpPr>
        <p:spPr>
          <a:xfrm>
            <a:off x="11241861" y="6053015"/>
            <a:ext cx="400173" cy="400173"/>
          </a:xfrm>
          <a:prstGeom prst="ellipse">
            <a:avLst/>
          </a:prstGeom>
          <a:solidFill>
            <a:schemeClr val="dk1"/>
          </a:solidFill>
          <a:ln>
            <a:noFill/>
          </a:ln>
        </p:spPr>
        <p:txBody>
          <a:bodyPr spcFirstLastPara="1" wrap="square" lIns="0" tIns="0" rIns="0" bIns="0" anchor="ctr" anchorCtr="0">
            <a:normAutofit/>
          </a:bodyPr>
          <a:lstStyle>
            <a:lvl1pPr marL="0" marR="0" lvl="0" indent="0" algn="ctr" rtl="0">
              <a:lnSpc>
                <a:spcPct val="100000"/>
              </a:lnSpc>
              <a:spcBef>
                <a:spcPts val="0"/>
              </a:spcBef>
              <a:spcAft>
                <a:spcPts val="0"/>
              </a:spcAft>
              <a:buClr>
                <a:srgbClr val="000000"/>
              </a:buClr>
              <a:buSzPts val="1800"/>
              <a:buFont typeface="Arial"/>
              <a:buNone/>
              <a:defRPr sz="1800" b="0" i="0" u="none" strike="noStrike" cap="none">
                <a:solidFill>
                  <a:schemeClr val="lt1"/>
                </a:solidFill>
                <a:latin typeface="Arial"/>
                <a:ea typeface="Arial"/>
                <a:cs typeface="Arial"/>
                <a:sym typeface="Arial"/>
              </a:defRPr>
            </a:lvl1pPr>
            <a:lvl2pPr marL="0" marR="0" lvl="1" indent="0" algn="ctr" rtl="0">
              <a:lnSpc>
                <a:spcPct val="100000"/>
              </a:lnSpc>
              <a:spcBef>
                <a:spcPts val="0"/>
              </a:spcBef>
              <a:spcAft>
                <a:spcPts val="0"/>
              </a:spcAft>
              <a:buClr>
                <a:srgbClr val="000000"/>
              </a:buClr>
              <a:buSzPts val="1800"/>
              <a:buFont typeface="Arial"/>
              <a:buNone/>
              <a:defRPr sz="1800" b="0" i="0" u="none" strike="noStrike" cap="none">
                <a:solidFill>
                  <a:schemeClr val="lt1"/>
                </a:solidFill>
                <a:latin typeface="Arial"/>
                <a:ea typeface="Arial"/>
                <a:cs typeface="Arial"/>
                <a:sym typeface="Arial"/>
              </a:defRPr>
            </a:lvl2pPr>
            <a:lvl3pPr marL="0" marR="0" lvl="2" indent="0" algn="ctr" rtl="0">
              <a:lnSpc>
                <a:spcPct val="100000"/>
              </a:lnSpc>
              <a:spcBef>
                <a:spcPts val="0"/>
              </a:spcBef>
              <a:spcAft>
                <a:spcPts val="0"/>
              </a:spcAft>
              <a:buClr>
                <a:srgbClr val="000000"/>
              </a:buClr>
              <a:buSzPts val="1800"/>
              <a:buFont typeface="Arial"/>
              <a:buNone/>
              <a:defRPr sz="1800" b="0" i="0" u="none" strike="noStrike" cap="none">
                <a:solidFill>
                  <a:schemeClr val="lt1"/>
                </a:solidFill>
                <a:latin typeface="Arial"/>
                <a:ea typeface="Arial"/>
                <a:cs typeface="Arial"/>
                <a:sym typeface="Arial"/>
              </a:defRPr>
            </a:lvl3pPr>
            <a:lvl4pPr marL="0" marR="0" lvl="3" indent="0" algn="ctr" rtl="0">
              <a:lnSpc>
                <a:spcPct val="100000"/>
              </a:lnSpc>
              <a:spcBef>
                <a:spcPts val="0"/>
              </a:spcBef>
              <a:spcAft>
                <a:spcPts val="0"/>
              </a:spcAft>
              <a:buClr>
                <a:srgbClr val="000000"/>
              </a:buClr>
              <a:buSzPts val="1800"/>
              <a:buFont typeface="Arial"/>
              <a:buNone/>
              <a:defRPr sz="1800" b="0" i="0" u="none" strike="noStrike" cap="none">
                <a:solidFill>
                  <a:schemeClr val="lt1"/>
                </a:solidFill>
                <a:latin typeface="Arial"/>
                <a:ea typeface="Arial"/>
                <a:cs typeface="Arial"/>
                <a:sym typeface="Arial"/>
              </a:defRPr>
            </a:lvl4pPr>
            <a:lvl5pPr marL="0" marR="0" lvl="4" indent="0" algn="ctr" rtl="0">
              <a:lnSpc>
                <a:spcPct val="100000"/>
              </a:lnSpc>
              <a:spcBef>
                <a:spcPts val="0"/>
              </a:spcBef>
              <a:spcAft>
                <a:spcPts val="0"/>
              </a:spcAft>
              <a:buClr>
                <a:srgbClr val="000000"/>
              </a:buClr>
              <a:buSzPts val="1800"/>
              <a:buFont typeface="Arial"/>
              <a:buNone/>
              <a:defRPr sz="1800" b="0" i="0" u="none" strike="noStrike" cap="none">
                <a:solidFill>
                  <a:schemeClr val="lt1"/>
                </a:solidFill>
                <a:latin typeface="Arial"/>
                <a:ea typeface="Arial"/>
                <a:cs typeface="Arial"/>
                <a:sym typeface="Arial"/>
              </a:defRPr>
            </a:lvl5pPr>
            <a:lvl6pPr marL="0" marR="0" lvl="5" indent="0" algn="ctr" rtl="0">
              <a:lnSpc>
                <a:spcPct val="100000"/>
              </a:lnSpc>
              <a:spcBef>
                <a:spcPts val="0"/>
              </a:spcBef>
              <a:spcAft>
                <a:spcPts val="0"/>
              </a:spcAft>
              <a:buClr>
                <a:srgbClr val="000000"/>
              </a:buClr>
              <a:buSzPts val="1800"/>
              <a:buFont typeface="Arial"/>
              <a:buNone/>
              <a:defRPr sz="1800" b="0" i="0" u="none" strike="noStrike" cap="none">
                <a:solidFill>
                  <a:schemeClr val="lt1"/>
                </a:solidFill>
                <a:latin typeface="Arial"/>
                <a:ea typeface="Arial"/>
                <a:cs typeface="Arial"/>
                <a:sym typeface="Arial"/>
              </a:defRPr>
            </a:lvl6pPr>
            <a:lvl7pPr marL="0" marR="0" lvl="6" indent="0" algn="ctr" rtl="0">
              <a:lnSpc>
                <a:spcPct val="100000"/>
              </a:lnSpc>
              <a:spcBef>
                <a:spcPts val="0"/>
              </a:spcBef>
              <a:spcAft>
                <a:spcPts val="0"/>
              </a:spcAft>
              <a:buClr>
                <a:srgbClr val="000000"/>
              </a:buClr>
              <a:buSzPts val="1800"/>
              <a:buFont typeface="Arial"/>
              <a:buNone/>
              <a:defRPr sz="1800" b="0" i="0" u="none" strike="noStrike" cap="none">
                <a:solidFill>
                  <a:schemeClr val="lt1"/>
                </a:solidFill>
                <a:latin typeface="Arial"/>
                <a:ea typeface="Arial"/>
                <a:cs typeface="Arial"/>
                <a:sym typeface="Arial"/>
              </a:defRPr>
            </a:lvl7pPr>
            <a:lvl8pPr marL="0" marR="0" lvl="7" indent="0" algn="ctr" rtl="0">
              <a:lnSpc>
                <a:spcPct val="100000"/>
              </a:lnSpc>
              <a:spcBef>
                <a:spcPts val="0"/>
              </a:spcBef>
              <a:spcAft>
                <a:spcPts val="0"/>
              </a:spcAft>
              <a:buClr>
                <a:srgbClr val="000000"/>
              </a:buClr>
              <a:buSzPts val="1800"/>
              <a:buFont typeface="Arial"/>
              <a:buNone/>
              <a:defRPr sz="1800" b="0" i="0" u="none" strike="noStrike" cap="none">
                <a:solidFill>
                  <a:schemeClr val="lt1"/>
                </a:solidFill>
                <a:latin typeface="Arial"/>
                <a:ea typeface="Arial"/>
                <a:cs typeface="Arial"/>
                <a:sym typeface="Arial"/>
              </a:defRPr>
            </a:lvl8pPr>
            <a:lvl9pPr marL="0" marR="0" lvl="8" indent="0" algn="ctr" rtl="0">
              <a:lnSpc>
                <a:spcPct val="100000"/>
              </a:lnSpc>
              <a:spcBef>
                <a:spcPts val="0"/>
              </a:spcBef>
              <a:spcAft>
                <a:spcPts val="0"/>
              </a:spcAft>
              <a:buClr>
                <a:srgbClr val="000000"/>
              </a:buClr>
              <a:buSzPts val="1800"/>
              <a:buFont typeface="Arial"/>
              <a:buNone/>
              <a:defRPr sz="1800" b="0" i="0" u="none" strike="noStrike" cap="none">
                <a:solidFill>
                  <a:schemeClr val="lt1"/>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CA"/>
              <a:t>‹#›</a:t>
            </a:fld>
            <a:endParaRPr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ntent and text">
  <p:cSld name="Content and text">
    <p:spTree>
      <p:nvGrpSpPr>
        <p:cNvPr id="1" name="Shape 59"/>
        <p:cNvGrpSpPr/>
        <p:nvPr/>
      </p:nvGrpSpPr>
      <p:grpSpPr>
        <a:xfrm>
          <a:off x="0" y="0"/>
          <a:ext cx="0" cy="0"/>
          <a:chOff x="0" y="0"/>
          <a:chExt cx="0" cy="0"/>
        </a:xfrm>
      </p:grpSpPr>
      <p:sp>
        <p:nvSpPr>
          <p:cNvPr id="60" name="Google Shape;60;p42"/>
          <p:cNvSpPr txBox="1">
            <a:spLocks noGrp="1"/>
          </p:cNvSpPr>
          <p:nvPr>
            <p:ph type="title"/>
          </p:nvPr>
        </p:nvSpPr>
        <p:spPr>
          <a:xfrm>
            <a:off x="558345" y="525381"/>
            <a:ext cx="5266194" cy="507242"/>
          </a:xfrm>
          <a:prstGeom prst="rect">
            <a:avLst/>
          </a:prstGeom>
          <a:noFill/>
          <a:ln>
            <a:noFill/>
          </a:ln>
        </p:spPr>
        <p:txBody>
          <a:bodyPr spcFirstLastPara="1" wrap="square" lIns="0" tIns="0" rIns="0" bIns="0" anchor="t" anchorCtr="0">
            <a:normAutofit/>
          </a:bodyPr>
          <a:lstStyle>
            <a:lvl1pPr lvl="0" algn="l">
              <a:lnSpc>
                <a:spcPct val="120000"/>
              </a:lnSpc>
              <a:spcBef>
                <a:spcPts val="0"/>
              </a:spcBef>
              <a:spcAft>
                <a:spcPts val="0"/>
              </a:spcAft>
              <a:buClr>
                <a:schemeClr val="dk1"/>
              </a:buClr>
              <a:buSzPts val="2000"/>
              <a:buFont typeface="Arial"/>
              <a:buNone/>
              <a:defRPr sz="200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1" name="Google Shape;61;p42"/>
          <p:cNvSpPr txBox="1">
            <a:spLocks noGrp="1"/>
          </p:cNvSpPr>
          <p:nvPr>
            <p:ph type="body" idx="1"/>
          </p:nvPr>
        </p:nvSpPr>
        <p:spPr>
          <a:xfrm>
            <a:off x="6365875" y="512763"/>
            <a:ext cx="5286125" cy="519861"/>
          </a:xfrm>
          <a:prstGeom prst="rect">
            <a:avLst/>
          </a:prstGeom>
          <a:noFill/>
          <a:ln>
            <a:noFill/>
          </a:ln>
        </p:spPr>
        <p:txBody>
          <a:bodyPr spcFirstLastPara="1" wrap="square" lIns="0" tIns="0" rIns="0" bIns="0" anchor="t" anchorCtr="0">
            <a:normAutofit/>
          </a:bodyPr>
          <a:lstStyle>
            <a:lvl1pPr marL="457200" lvl="0" indent="-228600" algn="r">
              <a:lnSpc>
                <a:spcPct val="120000"/>
              </a:lnSpc>
              <a:spcBef>
                <a:spcPts val="0"/>
              </a:spcBef>
              <a:spcAft>
                <a:spcPts val="0"/>
              </a:spcAft>
              <a:buClr>
                <a:schemeClr val="dk1"/>
              </a:buClr>
              <a:buSzPts val="2000"/>
              <a:buNone/>
              <a:defRPr sz="2000" b="0"/>
            </a:lvl1pPr>
            <a:lvl2pPr marL="914400" lvl="1" indent="-342900" algn="l">
              <a:lnSpc>
                <a:spcPct val="120000"/>
              </a:lnSpc>
              <a:spcBef>
                <a:spcPts val="0"/>
              </a:spcBef>
              <a:spcAft>
                <a:spcPts val="0"/>
              </a:spcAft>
              <a:buClr>
                <a:schemeClr val="dk1"/>
              </a:buClr>
              <a:buSzPts val="1800"/>
              <a:buChar char="•"/>
              <a:defRPr/>
            </a:lvl2pPr>
            <a:lvl3pPr marL="1371600" lvl="2" indent="-342900" algn="l">
              <a:lnSpc>
                <a:spcPct val="120000"/>
              </a:lnSpc>
              <a:spcBef>
                <a:spcPts val="1200"/>
              </a:spcBef>
              <a:spcAft>
                <a:spcPts val="0"/>
              </a:spcAft>
              <a:buClr>
                <a:schemeClr val="accent1"/>
              </a:buClr>
              <a:buSzPts val="1800"/>
              <a:buChar char="•"/>
              <a:defRPr/>
            </a:lvl3pPr>
            <a:lvl4pPr marL="1828800" lvl="3" indent="-342900" algn="l">
              <a:lnSpc>
                <a:spcPct val="120000"/>
              </a:lnSpc>
              <a:spcBef>
                <a:spcPts val="0"/>
              </a:spcBef>
              <a:spcAft>
                <a:spcPts val="0"/>
              </a:spcAft>
              <a:buClr>
                <a:srgbClr val="2A283C"/>
              </a:buClr>
              <a:buSzPts val="1800"/>
              <a:buChar char="•"/>
              <a:defRPr/>
            </a:lvl4pPr>
            <a:lvl5pPr marL="2286000" lvl="4" indent="-342900" algn="l">
              <a:lnSpc>
                <a:spcPct val="120000"/>
              </a:lnSpc>
              <a:spcBef>
                <a:spcPts val="1200"/>
              </a:spcBef>
              <a:spcAft>
                <a:spcPts val="0"/>
              </a:spcAft>
              <a:buClr>
                <a:schemeClr val="accent2"/>
              </a:buClr>
              <a:buSzPts val="1800"/>
              <a:buChar char="•"/>
              <a:defRPr/>
            </a:lvl5pPr>
            <a:lvl6pPr marL="2743200" lvl="5" indent="-342900" algn="l">
              <a:lnSpc>
                <a:spcPct val="120000"/>
              </a:lnSpc>
              <a:spcBef>
                <a:spcPts val="0"/>
              </a:spcBef>
              <a:spcAft>
                <a:spcPts val="0"/>
              </a:spcAft>
              <a:buClr>
                <a:srgbClr val="2A283C"/>
              </a:buClr>
              <a:buSzPts val="1800"/>
              <a:buChar char="•"/>
              <a:defRPr/>
            </a:lvl6pPr>
            <a:lvl7pPr marL="3200400" lvl="6" indent="-342900" algn="l">
              <a:lnSpc>
                <a:spcPct val="120000"/>
              </a:lnSpc>
              <a:spcBef>
                <a:spcPts val="1200"/>
              </a:spcBef>
              <a:spcAft>
                <a:spcPts val="0"/>
              </a:spcAft>
              <a:buClr>
                <a:schemeClr val="accent5"/>
              </a:buClr>
              <a:buSzPts val="1800"/>
              <a:buChar char="•"/>
              <a:defRPr/>
            </a:lvl7pPr>
            <a:lvl8pPr marL="3657600" lvl="7" indent="-342900" algn="l">
              <a:lnSpc>
                <a:spcPct val="90000"/>
              </a:lnSpc>
              <a:spcBef>
                <a:spcPts val="500"/>
              </a:spcBef>
              <a:spcAft>
                <a:spcPts val="0"/>
              </a:spcAft>
              <a:buClr>
                <a:srgbClr val="2A283C"/>
              </a:buClr>
              <a:buSzPts val="1800"/>
              <a:buChar char="•"/>
              <a:defRPr/>
            </a:lvl8pPr>
            <a:lvl9pPr marL="4114800" lvl="8" indent="-228600" algn="l">
              <a:lnSpc>
                <a:spcPct val="90000"/>
              </a:lnSpc>
              <a:spcBef>
                <a:spcPts val="500"/>
              </a:spcBef>
              <a:spcAft>
                <a:spcPts val="0"/>
              </a:spcAft>
              <a:buClr>
                <a:schemeClr val="dk2"/>
              </a:buClr>
              <a:buSzPts val="1800"/>
              <a:buNone/>
              <a:defRPr/>
            </a:lvl9pPr>
          </a:lstStyle>
          <a:p>
            <a:endParaRPr/>
          </a:p>
        </p:txBody>
      </p:sp>
      <p:cxnSp>
        <p:nvCxnSpPr>
          <p:cNvPr id="62" name="Google Shape;62;p42"/>
          <p:cNvCxnSpPr/>
          <p:nvPr/>
        </p:nvCxnSpPr>
        <p:spPr>
          <a:xfrm>
            <a:off x="536895" y="1032623"/>
            <a:ext cx="11115105" cy="0"/>
          </a:xfrm>
          <a:prstGeom prst="straightConnector1">
            <a:avLst/>
          </a:prstGeom>
          <a:noFill/>
          <a:ln w="28575" cap="flat" cmpd="sng">
            <a:solidFill>
              <a:srgbClr val="2A283C"/>
            </a:solidFill>
            <a:prstDash val="solid"/>
            <a:miter lim="800000"/>
            <a:headEnd type="none" w="sm" len="sm"/>
            <a:tailEnd type="none" w="sm" len="sm"/>
          </a:ln>
        </p:spPr>
      </p:cxnSp>
      <p:sp>
        <p:nvSpPr>
          <p:cNvPr id="63" name="Google Shape;63;p42"/>
          <p:cNvSpPr txBox="1">
            <a:spLocks noGrp="1"/>
          </p:cNvSpPr>
          <p:nvPr>
            <p:ph type="body" idx="2"/>
          </p:nvPr>
        </p:nvSpPr>
        <p:spPr>
          <a:xfrm>
            <a:off x="559063" y="1314455"/>
            <a:ext cx="5250319" cy="4527546"/>
          </a:xfrm>
          <a:prstGeom prst="rect">
            <a:avLst/>
          </a:prstGeom>
          <a:noFill/>
          <a:ln>
            <a:noFill/>
          </a:ln>
        </p:spPr>
        <p:txBody>
          <a:bodyPr spcFirstLastPara="1" wrap="square" lIns="0" tIns="0" rIns="0" bIns="0" anchor="t" anchorCtr="0">
            <a:normAutofit/>
          </a:bodyPr>
          <a:lstStyle>
            <a:lvl1pPr marL="457200" marR="0" lvl="0" indent="-457200" algn="l">
              <a:lnSpc>
                <a:spcPct val="120000"/>
              </a:lnSpc>
              <a:spcBef>
                <a:spcPts val="0"/>
              </a:spcBef>
              <a:spcAft>
                <a:spcPts val="0"/>
              </a:spcAft>
              <a:buClr>
                <a:schemeClr val="dk1"/>
              </a:buClr>
              <a:buSzPts val="3600"/>
              <a:buFont typeface="Arial"/>
              <a:buChar char="•"/>
              <a:defRPr/>
            </a:lvl1pPr>
            <a:lvl2pPr marL="914400" marR="0" lvl="1" indent="-342900" algn="l">
              <a:lnSpc>
                <a:spcPct val="120000"/>
              </a:lnSpc>
              <a:spcBef>
                <a:spcPts val="0"/>
              </a:spcBef>
              <a:spcAft>
                <a:spcPts val="0"/>
              </a:spcAft>
              <a:buClr>
                <a:schemeClr val="dk1"/>
              </a:buClr>
              <a:buSzPts val="1800"/>
              <a:buFont typeface="Arial"/>
              <a:buChar char="•"/>
              <a:defRPr/>
            </a:lvl2pPr>
            <a:lvl3pPr marL="1371600" marR="0" lvl="2" indent="-431800" algn="l">
              <a:lnSpc>
                <a:spcPct val="120000"/>
              </a:lnSpc>
              <a:spcBef>
                <a:spcPts val="1200"/>
              </a:spcBef>
              <a:spcAft>
                <a:spcPts val="0"/>
              </a:spcAft>
              <a:buClr>
                <a:schemeClr val="accent1"/>
              </a:buClr>
              <a:buSzPts val="3200"/>
              <a:buFont typeface="Arial"/>
              <a:buChar char="•"/>
              <a:defRPr/>
            </a:lvl3pPr>
            <a:lvl4pPr marL="1828800" marR="0" lvl="3" indent="-342900" algn="l">
              <a:lnSpc>
                <a:spcPct val="120000"/>
              </a:lnSpc>
              <a:spcBef>
                <a:spcPts val="0"/>
              </a:spcBef>
              <a:spcAft>
                <a:spcPts val="0"/>
              </a:spcAft>
              <a:buClr>
                <a:srgbClr val="2A283C"/>
              </a:buClr>
              <a:buSzPts val="1800"/>
              <a:buFont typeface="Arial"/>
              <a:buChar char="•"/>
              <a:defRPr/>
            </a:lvl4pPr>
            <a:lvl5pPr marL="2286000" marR="0" lvl="4" indent="-406400" algn="l">
              <a:lnSpc>
                <a:spcPct val="120000"/>
              </a:lnSpc>
              <a:spcBef>
                <a:spcPts val="1200"/>
              </a:spcBef>
              <a:spcAft>
                <a:spcPts val="0"/>
              </a:spcAft>
              <a:buClr>
                <a:schemeClr val="accent2"/>
              </a:buClr>
              <a:buSzPts val="2800"/>
              <a:buFont typeface="Arial"/>
              <a:buChar char="•"/>
              <a:defRPr/>
            </a:lvl5pPr>
            <a:lvl6pPr marL="2743200" marR="0" lvl="5" indent="-342900" algn="l">
              <a:lnSpc>
                <a:spcPct val="120000"/>
              </a:lnSpc>
              <a:spcBef>
                <a:spcPts val="0"/>
              </a:spcBef>
              <a:spcAft>
                <a:spcPts val="0"/>
              </a:spcAft>
              <a:buClr>
                <a:srgbClr val="2A283C"/>
              </a:buClr>
              <a:buSzPts val="1800"/>
              <a:buFont typeface="Arial"/>
              <a:buChar char="•"/>
              <a:defRPr/>
            </a:lvl6pPr>
            <a:lvl7pPr marL="3200400" marR="0" lvl="6" indent="-381000" algn="l">
              <a:lnSpc>
                <a:spcPct val="120000"/>
              </a:lnSpc>
              <a:spcBef>
                <a:spcPts val="1200"/>
              </a:spcBef>
              <a:spcAft>
                <a:spcPts val="0"/>
              </a:spcAft>
              <a:buClr>
                <a:schemeClr val="accent5"/>
              </a:buClr>
              <a:buSzPts val="2400"/>
              <a:buFont typeface="Arial"/>
              <a:buChar char="•"/>
              <a:defRPr/>
            </a:lvl7pPr>
            <a:lvl8pPr marL="3657600" marR="0" lvl="7" indent="-355600" algn="l">
              <a:lnSpc>
                <a:spcPct val="90000"/>
              </a:lnSpc>
              <a:spcBef>
                <a:spcPts val="500"/>
              </a:spcBef>
              <a:spcAft>
                <a:spcPts val="0"/>
              </a:spcAft>
              <a:buClr>
                <a:srgbClr val="2A283C"/>
              </a:buClr>
              <a:buSzPts val="2000"/>
              <a:buFont typeface="Arial"/>
              <a:buChar char="•"/>
              <a:defRPr sz="2000"/>
            </a:lvl8pPr>
            <a:lvl9pPr marL="4114800" marR="0" lvl="8" indent="-228600" algn="l">
              <a:lnSpc>
                <a:spcPct val="90000"/>
              </a:lnSpc>
              <a:spcBef>
                <a:spcPts val="500"/>
              </a:spcBef>
              <a:spcAft>
                <a:spcPts val="0"/>
              </a:spcAft>
              <a:buClr>
                <a:schemeClr val="dk2"/>
              </a:buClr>
              <a:buSzPts val="2000"/>
              <a:buFont typeface="Arial"/>
              <a:buNone/>
              <a:defRPr sz="2000"/>
            </a:lvl9pPr>
          </a:lstStyle>
          <a:p>
            <a:endParaRPr/>
          </a:p>
        </p:txBody>
      </p:sp>
      <p:sp>
        <p:nvSpPr>
          <p:cNvPr id="64" name="Google Shape;64;p42"/>
          <p:cNvSpPr txBox="1">
            <a:spLocks noGrp="1"/>
          </p:cNvSpPr>
          <p:nvPr>
            <p:ph type="body" idx="3"/>
          </p:nvPr>
        </p:nvSpPr>
        <p:spPr>
          <a:xfrm>
            <a:off x="6375840" y="1314455"/>
            <a:ext cx="5266194" cy="4527546"/>
          </a:xfrm>
          <a:prstGeom prst="rect">
            <a:avLst/>
          </a:prstGeom>
          <a:noFill/>
          <a:ln>
            <a:noFill/>
          </a:ln>
        </p:spPr>
        <p:txBody>
          <a:bodyPr spcFirstLastPara="1" wrap="square" lIns="0" tIns="0" rIns="0" bIns="0" anchor="t" anchorCtr="0">
            <a:normAutofit/>
          </a:bodyPr>
          <a:lstStyle>
            <a:lvl1pPr marL="457200" marR="0" lvl="0" indent="-457200" algn="l">
              <a:lnSpc>
                <a:spcPct val="120000"/>
              </a:lnSpc>
              <a:spcBef>
                <a:spcPts val="0"/>
              </a:spcBef>
              <a:spcAft>
                <a:spcPts val="0"/>
              </a:spcAft>
              <a:buClr>
                <a:schemeClr val="dk1"/>
              </a:buClr>
              <a:buSzPts val="3600"/>
              <a:buFont typeface="Arial"/>
              <a:buChar char="•"/>
              <a:defRPr/>
            </a:lvl1pPr>
            <a:lvl2pPr marL="914400" marR="0" lvl="1" indent="-342900" algn="l">
              <a:lnSpc>
                <a:spcPct val="120000"/>
              </a:lnSpc>
              <a:spcBef>
                <a:spcPts val="0"/>
              </a:spcBef>
              <a:spcAft>
                <a:spcPts val="0"/>
              </a:spcAft>
              <a:buClr>
                <a:schemeClr val="dk1"/>
              </a:buClr>
              <a:buSzPts val="1800"/>
              <a:buFont typeface="Arial"/>
              <a:buChar char="•"/>
              <a:defRPr/>
            </a:lvl2pPr>
            <a:lvl3pPr marL="1371600" marR="0" lvl="2" indent="-431800" algn="l">
              <a:lnSpc>
                <a:spcPct val="120000"/>
              </a:lnSpc>
              <a:spcBef>
                <a:spcPts val="1200"/>
              </a:spcBef>
              <a:spcAft>
                <a:spcPts val="0"/>
              </a:spcAft>
              <a:buClr>
                <a:schemeClr val="accent1"/>
              </a:buClr>
              <a:buSzPts val="3200"/>
              <a:buFont typeface="Arial"/>
              <a:buChar char="•"/>
              <a:defRPr/>
            </a:lvl3pPr>
            <a:lvl4pPr marL="1828800" marR="0" lvl="3" indent="-342900" algn="l">
              <a:lnSpc>
                <a:spcPct val="120000"/>
              </a:lnSpc>
              <a:spcBef>
                <a:spcPts val="0"/>
              </a:spcBef>
              <a:spcAft>
                <a:spcPts val="0"/>
              </a:spcAft>
              <a:buClr>
                <a:srgbClr val="2A283C"/>
              </a:buClr>
              <a:buSzPts val="1800"/>
              <a:buFont typeface="Arial"/>
              <a:buChar char="•"/>
              <a:defRPr/>
            </a:lvl4pPr>
            <a:lvl5pPr marL="2286000" marR="0" lvl="4" indent="-406400" algn="l">
              <a:lnSpc>
                <a:spcPct val="120000"/>
              </a:lnSpc>
              <a:spcBef>
                <a:spcPts val="1200"/>
              </a:spcBef>
              <a:spcAft>
                <a:spcPts val="0"/>
              </a:spcAft>
              <a:buClr>
                <a:schemeClr val="accent2"/>
              </a:buClr>
              <a:buSzPts val="2800"/>
              <a:buFont typeface="Arial"/>
              <a:buChar char="•"/>
              <a:defRPr/>
            </a:lvl5pPr>
            <a:lvl6pPr marL="2743200" marR="0" lvl="5" indent="-342900" algn="l">
              <a:lnSpc>
                <a:spcPct val="120000"/>
              </a:lnSpc>
              <a:spcBef>
                <a:spcPts val="0"/>
              </a:spcBef>
              <a:spcAft>
                <a:spcPts val="0"/>
              </a:spcAft>
              <a:buClr>
                <a:srgbClr val="2A283C"/>
              </a:buClr>
              <a:buSzPts val="1800"/>
              <a:buFont typeface="Arial"/>
              <a:buChar char="•"/>
              <a:defRPr/>
            </a:lvl6pPr>
            <a:lvl7pPr marL="3200400" marR="0" lvl="6" indent="-381000" algn="l">
              <a:lnSpc>
                <a:spcPct val="120000"/>
              </a:lnSpc>
              <a:spcBef>
                <a:spcPts val="1200"/>
              </a:spcBef>
              <a:spcAft>
                <a:spcPts val="0"/>
              </a:spcAft>
              <a:buClr>
                <a:schemeClr val="accent5"/>
              </a:buClr>
              <a:buSzPts val="2400"/>
              <a:buFont typeface="Arial"/>
              <a:buChar char="•"/>
              <a:defRPr/>
            </a:lvl7pPr>
            <a:lvl8pPr marL="3657600" marR="0" lvl="7" indent="-292100" algn="l">
              <a:lnSpc>
                <a:spcPct val="90000"/>
              </a:lnSpc>
              <a:spcBef>
                <a:spcPts val="500"/>
              </a:spcBef>
              <a:spcAft>
                <a:spcPts val="0"/>
              </a:spcAft>
              <a:buClr>
                <a:srgbClr val="2A283C"/>
              </a:buClr>
              <a:buSzPts val="1000"/>
              <a:buFont typeface="Arial"/>
              <a:buChar char="•"/>
              <a:defRPr sz="1000"/>
            </a:lvl8pPr>
            <a:lvl9pPr marL="4114800" marR="0" lvl="8" indent="-228600" algn="l">
              <a:lnSpc>
                <a:spcPct val="90000"/>
              </a:lnSpc>
              <a:spcBef>
                <a:spcPts val="500"/>
              </a:spcBef>
              <a:spcAft>
                <a:spcPts val="0"/>
              </a:spcAft>
              <a:buClr>
                <a:schemeClr val="dk2"/>
              </a:buClr>
              <a:buSzPts val="1000"/>
              <a:buFont typeface="Arial"/>
              <a:buNone/>
              <a:defRPr sz="1000"/>
            </a:lvl9pPr>
          </a:lstStyle>
          <a:p>
            <a:endParaRPr/>
          </a:p>
        </p:txBody>
      </p:sp>
      <p:sp>
        <p:nvSpPr>
          <p:cNvPr id="65" name="Google Shape;65;p42"/>
          <p:cNvSpPr>
            <a:spLocks noGrp="1"/>
          </p:cNvSpPr>
          <p:nvPr>
            <p:ph type="sldNum" idx="12"/>
          </p:nvPr>
        </p:nvSpPr>
        <p:spPr>
          <a:xfrm>
            <a:off x="11241861" y="6053015"/>
            <a:ext cx="400173" cy="400173"/>
          </a:xfrm>
          <a:prstGeom prst="ellipse">
            <a:avLst/>
          </a:prstGeom>
          <a:solidFill>
            <a:schemeClr val="dk1"/>
          </a:solidFill>
          <a:ln>
            <a:noFill/>
          </a:ln>
        </p:spPr>
        <p:txBody>
          <a:bodyPr spcFirstLastPara="1" wrap="square" lIns="0" tIns="0" rIns="0" bIns="0" anchor="ctr" anchorCtr="0">
            <a:normAutofit/>
          </a:bodyPr>
          <a:lstStyle>
            <a:lvl1pPr marL="0" marR="0" lvl="0" indent="0" algn="ctr" rtl="0">
              <a:lnSpc>
                <a:spcPct val="100000"/>
              </a:lnSpc>
              <a:spcBef>
                <a:spcPts val="0"/>
              </a:spcBef>
              <a:spcAft>
                <a:spcPts val="0"/>
              </a:spcAft>
              <a:buClr>
                <a:srgbClr val="000000"/>
              </a:buClr>
              <a:buSzPts val="1800"/>
              <a:buFont typeface="Arial"/>
              <a:buNone/>
              <a:defRPr sz="1800" b="0" i="0" u="none" strike="noStrike" cap="none">
                <a:solidFill>
                  <a:schemeClr val="lt1"/>
                </a:solidFill>
                <a:latin typeface="Arial"/>
                <a:ea typeface="Arial"/>
                <a:cs typeface="Arial"/>
                <a:sym typeface="Arial"/>
              </a:defRPr>
            </a:lvl1pPr>
            <a:lvl2pPr marL="0" marR="0" lvl="1" indent="0" algn="ctr" rtl="0">
              <a:lnSpc>
                <a:spcPct val="100000"/>
              </a:lnSpc>
              <a:spcBef>
                <a:spcPts val="0"/>
              </a:spcBef>
              <a:spcAft>
                <a:spcPts val="0"/>
              </a:spcAft>
              <a:buClr>
                <a:srgbClr val="000000"/>
              </a:buClr>
              <a:buSzPts val="1800"/>
              <a:buFont typeface="Arial"/>
              <a:buNone/>
              <a:defRPr sz="1800" b="0" i="0" u="none" strike="noStrike" cap="none">
                <a:solidFill>
                  <a:schemeClr val="lt1"/>
                </a:solidFill>
                <a:latin typeface="Arial"/>
                <a:ea typeface="Arial"/>
                <a:cs typeface="Arial"/>
                <a:sym typeface="Arial"/>
              </a:defRPr>
            </a:lvl2pPr>
            <a:lvl3pPr marL="0" marR="0" lvl="2" indent="0" algn="ctr" rtl="0">
              <a:lnSpc>
                <a:spcPct val="100000"/>
              </a:lnSpc>
              <a:spcBef>
                <a:spcPts val="0"/>
              </a:spcBef>
              <a:spcAft>
                <a:spcPts val="0"/>
              </a:spcAft>
              <a:buClr>
                <a:srgbClr val="000000"/>
              </a:buClr>
              <a:buSzPts val="1800"/>
              <a:buFont typeface="Arial"/>
              <a:buNone/>
              <a:defRPr sz="1800" b="0" i="0" u="none" strike="noStrike" cap="none">
                <a:solidFill>
                  <a:schemeClr val="lt1"/>
                </a:solidFill>
                <a:latin typeface="Arial"/>
                <a:ea typeface="Arial"/>
                <a:cs typeface="Arial"/>
                <a:sym typeface="Arial"/>
              </a:defRPr>
            </a:lvl3pPr>
            <a:lvl4pPr marL="0" marR="0" lvl="3" indent="0" algn="ctr" rtl="0">
              <a:lnSpc>
                <a:spcPct val="100000"/>
              </a:lnSpc>
              <a:spcBef>
                <a:spcPts val="0"/>
              </a:spcBef>
              <a:spcAft>
                <a:spcPts val="0"/>
              </a:spcAft>
              <a:buClr>
                <a:srgbClr val="000000"/>
              </a:buClr>
              <a:buSzPts val="1800"/>
              <a:buFont typeface="Arial"/>
              <a:buNone/>
              <a:defRPr sz="1800" b="0" i="0" u="none" strike="noStrike" cap="none">
                <a:solidFill>
                  <a:schemeClr val="lt1"/>
                </a:solidFill>
                <a:latin typeface="Arial"/>
                <a:ea typeface="Arial"/>
                <a:cs typeface="Arial"/>
                <a:sym typeface="Arial"/>
              </a:defRPr>
            </a:lvl4pPr>
            <a:lvl5pPr marL="0" marR="0" lvl="4" indent="0" algn="ctr" rtl="0">
              <a:lnSpc>
                <a:spcPct val="100000"/>
              </a:lnSpc>
              <a:spcBef>
                <a:spcPts val="0"/>
              </a:spcBef>
              <a:spcAft>
                <a:spcPts val="0"/>
              </a:spcAft>
              <a:buClr>
                <a:srgbClr val="000000"/>
              </a:buClr>
              <a:buSzPts val="1800"/>
              <a:buFont typeface="Arial"/>
              <a:buNone/>
              <a:defRPr sz="1800" b="0" i="0" u="none" strike="noStrike" cap="none">
                <a:solidFill>
                  <a:schemeClr val="lt1"/>
                </a:solidFill>
                <a:latin typeface="Arial"/>
                <a:ea typeface="Arial"/>
                <a:cs typeface="Arial"/>
                <a:sym typeface="Arial"/>
              </a:defRPr>
            </a:lvl5pPr>
            <a:lvl6pPr marL="0" marR="0" lvl="5" indent="0" algn="ctr" rtl="0">
              <a:lnSpc>
                <a:spcPct val="100000"/>
              </a:lnSpc>
              <a:spcBef>
                <a:spcPts val="0"/>
              </a:spcBef>
              <a:spcAft>
                <a:spcPts val="0"/>
              </a:spcAft>
              <a:buClr>
                <a:srgbClr val="000000"/>
              </a:buClr>
              <a:buSzPts val="1800"/>
              <a:buFont typeface="Arial"/>
              <a:buNone/>
              <a:defRPr sz="1800" b="0" i="0" u="none" strike="noStrike" cap="none">
                <a:solidFill>
                  <a:schemeClr val="lt1"/>
                </a:solidFill>
                <a:latin typeface="Arial"/>
                <a:ea typeface="Arial"/>
                <a:cs typeface="Arial"/>
                <a:sym typeface="Arial"/>
              </a:defRPr>
            </a:lvl6pPr>
            <a:lvl7pPr marL="0" marR="0" lvl="6" indent="0" algn="ctr" rtl="0">
              <a:lnSpc>
                <a:spcPct val="100000"/>
              </a:lnSpc>
              <a:spcBef>
                <a:spcPts val="0"/>
              </a:spcBef>
              <a:spcAft>
                <a:spcPts val="0"/>
              </a:spcAft>
              <a:buClr>
                <a:srgbClr val="000000"/>
              </a:buClr>
              <a:buSzPts val="1800"/>
              <a:buFont typeface="Arial"/>
              <a:buNone/>
              <a:defRPr sz="1800" b="0" i="0" u="none" strike="noStrike" cap="none">
                <a:solidFill>
                  <a:schemeClr val="lt1"/>
                </a:solidFill>
                <a:latin typeface="Arial"/>
                <a:ea typeface="Arial"/>
                <a:cs typeface="Arial"/>
                <a:sym typeface="Arial"/>
              </a:defRPr>
            </a:lvl7pPr>
            <a:lvl8pPr marL="0" marR="0" lvl="7" indent="0" algn="ctr" rtl="0">
              <a:lnSpc>
                <a:spcPct val="100000"/>
              </a:lnSpc>
              <a:spcBef>
                <a:spcPts val="0"/>
              </a:spcBef>
              <a:spcAft>
                <a:spcPts val="0"/>
              </a:spcAft>
              <a:buClr>
                <a:srgbClr val="000000"/>
              </a:buClr>
              <a:buSzPts val="1800"/>
              <a:buFont typeface="Arial"/>
              <a:buNone/>
              <a:defRPr sz="1800" b="0" i="0" u="none" strike="noStrike" cap="none">
                <a:solidFill>
                  <a:schemeClr val="lt1"/>
                </a:solidFill>
                <a:latin typeface="Arial"/>
                <a:ea typeface="Arial"/>
                <a:cs typeface="Arial"/>
                <a:sym typeface="Arial"/>
              </a:defRPr>
            </a:lvl8pPr>
            <a:lvl9pPr marL="0" marR="0" lvl="8" indent="0" algn="ctr" rtl="0">
              <a:lnSpc>
                <a:spcPct val="100000"/>
              </a:lnSpc>
              <a:spcBef>
                <a:spcPts val="0"/>
              </a:spcBef>
              <a:spcAft>
                <a:spcPts val="0"/>
              </a:spcAft>
              <a:buClr>
                <a:srgbClr val="000000"/>
              </a:buClr>
              <a:buSzPts val="1800"/>
              <a:buFont typeface="Arial"/>
              <a:buNone/>
              <a:defRPr sz="1800" b="0" i="0" u="none" strike="noStrike" cap="none">
                <a:solidFill>
                  <a:schemeClr val="lt1"/>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CA"/>
              <a:t>‹#›</a:t>
            </a:fld>
            <a:endParaRPr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B1FFC6-095B-7ECF-AF36-520CFDFE8C3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4ABEDD4C-52B7-CE21-6E0E-4AC25C8D51E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023F0E30-472B-E3DE-0E52-A6307C76BA55}"/>
              </a:ext>
            </a:extLst>
          </p:cNvPr>
          <p:cNvSpPr>
            <a:spLocks noGrp="1"/>
          </p:cNvSpPr>
          <p:nvPr>
            <p:ph type="dt" sz="half" idx="10"/>
          </p:nvPr>
        </p:nvSpPr>
        <p:spPr/>
        <p:txBody>
          <a:bodyPr/>
          <a:lstStyle/>
          <a:p>
            <a:fld id="{E2254ADA-522C-4527-8FF2-D730BBAA85FD}" type="datetimeFigureOut">
              <a:rPr lang="en-CA" smtClean="0"/>
              <a:t>2025-09-10</a:t>
            </a:fld>
            <a:endParaRPr lang="en-CA" dirty="0"/>
          </a:p>
        </p:txBody>
      </p:sp>
      <p:sp>
        <p:nvSpPr>
          <p:cNvPr id="5" name="Footer Placeholder 4">
            <a:extLst>
              <a:ext uri="{FF2B5EF4-FFF2-40B4-BE49-F238E27FC236}">
                <a16:creationId xmlns:a16="http://schemas.microsoft.com/office/drawing/2014/main" id="{3870B0F3-84FC-5C9C-2136-BE60B60C0433}"/>
              </a:ext>
            </a:extLst>
          </p:cNvPr>
          <p:cNvSpPr>
            <a:spLocks noGrp="1"/>
          </p:cNvSpPr>
          <p:nvPr>
            <p:ph type="ftr" sz="quarter" idx="11"/>
          </p:nvPr>
        </p:nvSpPr>
        <p:spPr/>
        <p:txBody>
          <a:bodyPr/>
          <a:lstStyle/>
          <a:p>
            <a:endParaRPr lang="en-CA" dirty="0"/>
          </a:p>
        </p:txBody>
      </p:sp>
      <p:sp>
        <p:nvSpPr>
          <p:cNvPr id="6" name="Slide Number Placeholder 5">
            <a:extLst>
              <a:ext uri="{FF2B5EF4-FFF2-40B4-BE49-F238E27FC236}">
                <a16:creationId xmlns:a16="http://schemas.microsoft.com/office/drawing/2014/main" id="{06D01697-0E4E-F2CF-50C9-70AADB9945A9}"/>
              </a:ext>
            </a:extLst>
          </p:cNvPr>
          <p:cNvSpPr>
            <a:spLocks noGrp="1"/>
          </p:cNvSpPr>
          <p:nvPr>
            <p:ph type="sldNum" sz="quarter" idx="12"/>
          </p:nvPr>
        </p:nvSpPr>
        <p:spPr/>
        <p:txBody>
          <a:bodyPr/>
          <a:lstStyle/>
          <a:p>
            <a:fld id="{A1D42396-DCAD-49B6-BB29-9CD92F7118F8}" type="slidenum">
              <a:rPr lang="en-CA" smtClean="0"/>
              <a:t>‹#›</a:t>
            </a:fld>
            <a:endParaRPr lang="en-CA" dirty="0"/>
          </a:p>
        </p:txBody>
      </p:sp>
    </p:spTree>
    <p:extLst>
      <p:ext uri="{BB962C8B-B14F-4D97-AF65-F5344CB8AC3E}">
        <p14:creationId xmlns:p14="http://schemas.microsoft.com/office/powerpoint/2010/main" val="5326533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04959-CAB4-C155-88CF-B16ED22859BA}"/>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AC591924-63B3-C015-D75D-C587FC7BB2B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67007996-72D1-9C89-F319-AF4B76690536}"/>
              </a:ext>
            </a:extLst>
          </p:cNvPr>
          <p:cNvSpPr>
            <a:spLocks noGrp="1"/>
          </p:cNvSpPr>
          <p:nvPr>
            <p:ph type="dt" sz="half" idx="10"/>
          </p:nvPr>
        </p:nvSpPr>
        <p:spPr/>
        <p:txBody>
          <a:bodyPr/>
          <a:lstStyle/>
          <a:p>
            <a:fld id="{E2254ADA-522C-4527-8FF2-D730BBAA85FD}" type="datetimeFigureOut">
              <a:rPr lang="en-CA" smtClean="0"/>
              <a:t>2025-09-10</a:t>
            </a:fld>
            <a:endParaRPr lang="en-CA" dirty="0"/>
          </a:p>
        </p:txBody>
      </p:sp>
      <p:sp>
        <p:nvSpPr>
          <p:cNvPr id="5" name="Footer Placeholder 4">
            <a:extLst>
              <a:ext uri="{FF2B5EF4-FFF2-40B4-BE49-F238E27FC236}">
                <a16:creationId xmlns:a16="http://schemas.microsoft.com/office/drawing/2014/main" id="{6D5BBF4A-98FF-BDE4-E171-6B62288DF0C9}"/>
              </a:ext>
            </a:extLst>
          </p:cNvPr>
          <p:cNvSpPr>
            <a:spLocks noGrp="1"/>
          </p:cNvSpPr>
          <p:nvPr>
            <p:ph type="ftr" sz="quarter" idx="11"/>
          </p:nvPr>
        </p:nvSpPr>
        <p:spPr/>
        <p:txBody>
          <a:bodyPr/>
          <a:lstStyle/>
          <a:p>
            <a:endParaRPr lang="en-CA" dirty="0"/>
          </a:p>
        </p:txBody>
      </p:sp>
      <p:sp>
        <p:nvSpPr>
          <p:cNvPr id="6" name="Slide Number Placeholder 5">
            <a:extLst>
              <a:ext uri="{FF2B5EF4-FFF2-40B4-BE49-F238E27FC236}">
                <a16:creationId xmlns:a16="http://schemas.microsoft.com/office/drawing/2014/main" id="{F08EDD73-A74A-3989-7027-48208455BA2A}"/>
              </a:ext>
            </a:extLst>
          </p:cNvPr>
          <p:cNvSpPr>
            <a:spLocks noGrp="1"/>
          </p:cNvSpPr>
          <p:nvPr>
            <p:ph type="sldNum" sz="quarter" idx="12"/>
          </p:nvPr>
        </p:nvSpPr>
        <p:spPr/>
        <p:txBody>
          <a:bodyPr/>
          <a:lstStyle/>
          <a:p>
            <a:fld id="{A1D42396-DCAD-49B6-BB29-9CD92F7118F8}" type="slidenum">
              <a:rPr lang="en-CA" smtClean="0"/>
              <a:t>‹#›</a:t>
            </a:fld>
            <a:endParaRPr lang="en-CA" dirty="0"/>
          </a:p>
        </p:txBody>
      </p:sp>
    </p:spTree>
    <p:extLst>
      <p:ext uri="{BB962C8B-B14F-4D97-AF65-F5344CB8AC3E}">
        <p14:creationId xmlns:p14="http://schemas.microsoft.com/office/powerpoint/2010/main" val="13112303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7F3CE0-E812-F2E1-3AA2-2153C29F80D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695CDA20-71EC-C6F6-944D-67DC46862D9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C96F027-4F82-9EE0-0631-609D6ED8F9C0}"/>
              </a:ext>
            </a:extLst>
          </p:cNvPr>
          <p:cNvSpPr>
            <a:spLocks noGrp="1"/>
          </p:cNvSpPr>
          <p:nvPr>
            <p:ph type="dt" sz="half" idx="10"/>
          </p:nvPr>
        </p:nvSpPr>
        <p:spPr/>
        <p:txBody>
          <a:bodyPr/>
          <a:lstStyle/>
          <a:p>
            <a:fld id="{E2254ADA-522C-4527-8FF2-D730BBAA85FD}" type="datetimeFigureOut">
              <a:rPr lang="en-CA" smtClean="0"/>
              <a:t>2025-09-10</a:t>
            </a:fld>
            <a:endParaRPr lang="en-CA" dirty="0"/>
          </a:p>
        </p:txBody>
      </p:sp>
      <p:sp>
        <p:nvSpPr>
          <p:cNvPr id="5" name="Footer Placeholder 4">
            <a:extLst>
              <a:ext uri="{FF2B5EF4-FFF2-40B4-BE49-F238E27FC236}">
                <a16:creationId xmlns:a16="http://schemas.microsoft.com/office/drawing/2014/main" id="{F74589EB-5E8D-F34E-B1BB-4F09B52073B6}"/>
              </a:ext>
            </a:extLst>
          </p:cNvPr>
          <p:cNvSpPr>
            <a:spLocks noGrp="1"/>
          </p:cNvSpPr>
          <p:nvPr>
            <p:ph type="ftr" sz="quarter" idx="11"/>
          </p:nvPr>
        </p:nvSpPr>
        <p:spPr/>
        <p:txBody>
          <a:bodyPr/>
          <a:lstStyle/>
          <a:p>
            <a:endParaRPr lang="en-CA" dirty="0"/>
          </a:p>
        </p:txBody>
      </p:sp>
      <p:sp>
        <p:nvSpPr>
          <p:cNvPr id="6" name="Slide Number Placeholder 5">
            <a:extLst>
              <a:ext uri="{FF2B5EF4-FFF2-40B4-BE49-F238E27FC236}">
                <a16:creationId xmlns:a16="http://schemas.microsoft.com/office/drawing/2014/main" id="{7C693521-3E45-5E05-7376-E0CBF9BFE3A5}"/>
              </a:ext>
            </a:extLst>
          </p:cNvPr>
          <p:cNvSpPr>
            <a:spLocks noGrp="1"/>
          </p:cNvSpPr>
          <p:nvPr>
            <p:ph type="sldNum" sz="quarter" idx="12"/>
          </p:nvPr>
        </p:nvSpPr>
        <p:spPr/>
        <p:txBody>
          <a:bodyPr/>
          <a:lstStyle/>
          <a:p>
            <a:fld id="{A1D42396-DCAD-49B6-BB29-9CD92F7118F8}" type="slidenum">
              <a:rPr lang="en-CA" smtClean="0"/>
              <a:t>‹#›</a:t>
            </a:fld>
            <a:endParaRPr lang="en-CA" dirty="0"/>
          </a:p>
        </p:txBody>
      </p:sp>
    </p:spTree>
    <p:extLst>
      <p:ext uri="{BB962C8B-B14F-4D97-AF65-F5344CB8AC3E}">
        <p14:creationId xmlns:p14="http://schemas.microsoft.com/office/powerpoint/2010/main" val="23142907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F8CCB8-458A-9B82-1C3C-6DACF9243921}"/>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3480B66F-EA94-0B73-1A87-5777BA5D5AE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5BFF76DC-F13D-53A6-9A7F-2221397CC06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9B8DC732-A890-D54B-ECA1-6528B22117C5}"/>
              </a:ext>
            </a:extLst>
          </p:cNvPr>
          <p:cNvSpPr>
            <a:spLocks noGrp="1"/>
          </p:cNvSpPr>
          <p:nvPr>
            <p:ph type="dt" sz="half" idx="10"/>
          </p:nvPr>
        </p:nvSpPr>
        <p:spPr/>
        <p:txBody>
          <a:bodyPr/>
          <a:lstStyle/>
          <a:p>
            <a:fld id="{E2254ADA-522C-4527-8FF2-D730BBAA85FD}" type="datetimeFigureOut">
              <a:rPr lang="en-CA" smtClean="0"/>
              <a:t>2025-09-10</a:t>
            </a:fld>
            <a:endParaRPr lang="en-CA" dirty="0"/>
          </a:p>
        </p:txBody>
      </p:sp>
      <p:sp>
        <p:nvSpPr>
          <p:cNvPr id="6" name="Footer Placeholder 5">
            <a:extLst>
              <a:ext uri="{FF2B5EF4-FFF2-40B4-BE49-F238E27FC236}">
                <a16:creationId xmlns:a16="http://schemas.microsoft.com/office/drawing/2014/main" id="{C0F6F5AF-E50A-3517-C4F6-6B685D61D70E}"/>
              </a:ext>
            </a:extLst>
          </p:cNvPr>
          <p:cNvSpPr>
            <a:spLocks noGrp="1"/>
          </p:cNvSpPr>
          <p:nvPr>
            <p:ph type="ftr" sz="quarter" idx="11"/>
          </p:nvPr>
        </p:nvSpPr>
        <p:spPr/>
        <p:txBody>
          <a:bodyPr/>
          <a:lstStyle/>
          <a:p>
            <a:endParaRPr lang="en-CA" dirty="0"/>
          </a:p>
        </p:txBody>
      </p:sp>
      <p:sp>
        <p:nvSpPr>
          <p:cNvPr id="7" name="Slide Number Placeholder 6">
            <a:extLst>
              <a:ext uri="{FF2B5EF4-FFF2-40B4-BE49-F238E27FC236}">
                <a16:creationId xmlns:a16="http://schemas.microsoft.com/office/drawing/2014/main" id="{8AC31012-1FAD-5A9E-9A1B-8D692FF50740}"/>
              </a:ext>
            </a:extLst>
          </p:cNvPr>
          <p:cNvSpPr>
            <a:spLocks noGrp="1"/>
          </p:cNvSpPr>
          <p:nvPr>
            <p:ph type="sldNum" sz="quarter" idx="12"/>
          </p:nvPr>
        </p:nvSpPr>
        <p:spPr/>
        <p:txBody>
          <a:bodyPr/>
          <a:lstStyle/>
          <a:p>
            <a:fld id="{A1D42396-DCAD-49B6-BB29-9CD92F7118F8}" type="slidenum">
              <a:rPr lang="en-CA" smtClean="0"/>
              <a:t>‹#›</a:t>
            </a:fld>
            <a:endParaRPr lang="en-CA" dirty="0"/>
          </a:p>
        </p:txBody>
      </p:sp>
    </p:spTree>
    <p:extLst>
      <p:ext uri="{BB962C8B-B14F-4D97-AF65-F5344CB8AC3E}">
        <p14:creationId xmlns:p14="http://schemas.microsoft.com/office/powerpoint/2010/main" val="37801908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oleObject" Target="../embeddings/oleObject1.bin"/><Relationship Id="rId3" Type="http://schemas.openxmlformats.org/officeDocument/2006/relationships/slideLayout" Target="../slideLayouts/slideLayout3.xml"/><Relationship Id="rId7" Type="http://schemas.openxmlformats.org/officeDocument/2006/relationships/tags" Target="../tags/tag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emf"/></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3.xml"/><Relationship Id="rId3" Type="http://schemas.openxmlformats.org/officeDocument/2006/relationships/slideLayout" Target="../slideLayouts/slideLayout8.xml"/><Relationship Id="rId7" Type="http://schemas.openxmlformats.org/officeDocument/2006/relationships/slideLayout" Target="../slideLayouts/slideLayout12.xml"/><Relationship Id="rId12" Type="http://schemas.openxmlformats.org/officeDocument/2006/relationships/theme" Target="../theme/theme2.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slideLayout" Target="../slideLayouts/slideLayout11.xml"/><Relationship Id="rId11" Type="http://schemas.openxmlformats.org/officeDocument/2006/relationships/slideLayout" Target="../slideLayouts/slideLayout16.xml"/><Relationship Id="rId5" Type="http://schemas.openxmlformats.org/officeDocument/2006/relationships/slideLayout" Target="../slideLayouts/slideLayout10.xml"/><Relationship Id="rId10" Type="http://schemas.openxmlformats.org/officeDocument/2006/relationships/slideLayout" Target="../slideLayouts/slideLayout15.xml"/><Relationship Id="rId4" Type="http://schemas.openxmlformats.org/officeDocument/2006/relationships/slideLayout" Target="../slideLayouts/slideLayout9.xml"/><Relationship Id="rId9"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47B1F3FD-F0B4-42A1-8332-65356AB5C6B0}"/>
              </a:ext>
            </a:extLst>
          </p:cNvPr>
          <p:cNvGraphicFramePr>
            <a:graphicFrameLocks noChangeAspect="1"/>
          </p:cNvGraphicFramePr>
          <p:nvPr userDrawn="1">
            <p:custDataLst>
              <p:tags r:id="rId7"/>
            </p:custDataLst>
            <p:extLst>
              <p:ext uri="{D42A27DB-BD31-4B8C-83A1-F6EECF244321}">
                <p14:modId xmlns:p14="http://schemas.microsoft.com/office/powerpoint/2010/main" val="107512514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8" imgW="384" imgH="384" progId="TCLayout.ActiveDocument.1">
                  <p:embed/>
                </p:oleObj>
              </mc:Choice>
              <mc:Fallback>
                <p:oleObj name="think-cell Slide" r:id="rId8" imgW="384" imgH="384" progId="TCLayout.ActiveDocument.1">
                  <p:embed/>
                  <p:pic>
                    <p:nvPicPr>
                      <p:cNvPr id="2" name="Object 1" hidden="1">
                        <a:extLst>
                          <a:ext uri="{FF2B5EF4-FFF2-40B4-BE49-F238E27FC236}">
                            <a16:creationId xmlns:a16="http://schemas.microsoft.com/office/drawing/2014/main" id="{47B1F3FD-F0B4-42A1-8332-65356AB5C6B0}"/>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10" name="Google Shape;10;p35"/>
          <p:cNvSpPr txBox="1">
            <a:spLocks noGrp="1"/>
          </p:cNvSpPr>
          <p:nvPr>
            <p:ph type="title"/>
          </p:nvPr>
        </p:nvSpPr>
        <p:spPr>
          <a:xfrm>
            <a:off x="558344" y="525381"/>
            <a:ext cx="5266194" cy="507242"/>
          </a:xfrm>
          <a:prstGeom prst="rect">
            <a:avLst/>
          </a:prstGeom>
          <a:noFill/>
          <a:ln>
            <a:noFill/>
          </a:ln>
        </p:spPr>
        <p:txBody>
          <a:bodyPr spcFirstLastPara="1" wrap="square" lIns="0" tIns="0" rIns="0" bIns="0" anchor="t" anchorCtr="0">
            <a:normAutofit/>
          </a:bodyPr>
          <a:lstStyle>
            <a:lvl1pPr marR="0" lvl="0" algn="l" rtl="0">
              <a:lnSpc>
                <a:spcPct val="120000"/>
              </a:lnSpc>
              <a:spcBef>
                <a:spcPts val="0"/>
              </a:spcBef>
              <a:spcAft>
                <a:spcPts val="0"/>
              </a:spcAft>
              <a:buClr>
                <a:schemeClr val="dk1"/>
              </a:buClr>
              <a:buSzPts val="2000"/>
              <a:buFont typeface="Arial"/>
              <a:buNone/>
              <a:defRPr sz="20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35"/>
          <p:cNvSpPr txBox="1">
            <a:spLocks noGrp="1"/>
          </p:cNvSpPr>
          <p:nvPr>
            <p:ph type="body" idx="1"/>
          </p:nvPr>
        </p:nvSpPr>
        <p:spPr>
          <a:xfrm>
            <a:off x="550863" y="1314450"/>
            <a:ext cx="11093450" cy="5258115"/>
          </a:xfrm>
          <a:prstGeom prst="rect">
            <a:avLst/>
          </a:prstGeom>
          <a:noFill/>
          <a:ln>
            <a:noFill/>
          </a:ln>
        </p:spPr>
        <p:txBody>
          <a:bodyPr spcFirstLastPara="1" wrap="square" lIns="0" tIns="0" rIns="0" bIns="0" anchor="t" anchorCtr="0">
            <a:normAutofit/>
          </a:bodyPr>
          <a:lstStyle>
            <a:lvl1pPr marL="457200" marR="0" lvl="0" indent="-457200" algn="l" rtl="0">
              <a:lnSpc>
                <a:spcPct val="120000"/>
              </a:lnSpc>
              <a:spcBef>
                <a:spcPts val="0"/>
              </a:spcBef>
              <a:spcAft>
                <a:spcPts val="0"/>
              </a:spcAft>
              <a:buClr>
                <a:schemeClr val="dk1"/>
              </a:buClr>
              <a:buSzPts val="3600"/>
              <a:buFont typeface="Arial"/>
              <a:buChar char="•"/>
              <a:defRPr sz="3600" b="1" i="0" u="none" strike="noStrike" cap="none">
                <a:solidFill>
                  <a:schemeClr val="dk1"/>
                </a:solidFill>
                <a:latin typeface="Arial"/>
                <a:ea typeface="Arial"/>
                <a:cs typeface="Arial"/>
                <a:sym typeface="Arial"/>
              </a:defRPr>
            </a:lvl1pPr>
            <a:lvl2pPr marL="914400" marR="0" lvl="1" indent="-342900" algn="l" rtl="0">
              <a:lnSpc>
                <a:spcPct val="120000"/>
              </a:lnSpc>
              <a:spcBef>
                <a:spcPts val="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L="1371600" marR="0" lvl="2" indent="-431800" algn="l" rtl="0">
              <a:lnSpc>
                <a:spcPct val="120000"/>
              </a:lnSpc>
              <a:spcBef>
                <a:spcPts val="1200"/>
              </a:spcBef>
              <a:spcAft>
                <a:spcPts val="0"/>
              </a:spcAft>
              <a:buClr>
                <a:schemeClr val="accent1"/>
              </a:buClr>
              <a:buSzPts val="3200"/>
              <a:buFont typeface="Arial"/>
              <a:buChar char="•"/>
              <a:defRPr sz="3200" b="1" i="0" u="none" strike="noStrike" cap="none">
                <a:solidFill>
                  <a:schemeClr val="accent1"/>
                </a:solidFill>
                <a:latin typeface="Arial"/>
                <a:ea typeface="Arial"/>
                <a:cs typeface="Arial"/>
                <a:sym typeface="Arial"/>
              </a:defRPr>
            </a:lvl3pPr>
            <a:lvl4pPr marL="1828800" marR="0" lvl="3" indent="-342900" algn="l" rtl="0">
              <a:lnSpc>
                <a:spcPct val="120000"/>
              </a:lnSpc>
              <a:spcBef>
                <a:spcPts val="0"/>
              </a:spcBef>
              <a:spcAft>
                <a:spcPts val="0"/>
              </a:spcAft>
              <a:buClr>
                <a:srgbClr val="2A283C"/>
              </a:buClr>
              <a:buSzPts val="1800"/>
              <a:buFont typeface="Arial"/>
              <a:buChar char="•"/>
              <a:defRPr sz="1800" b="0" i="0" u="none" strike="noStrike" cap="none">
                <a:solidFill>
                  <a:srgbClr val="2A283C"/>
                </a:solidFill>
                <a:latin typeface="Arial"/>
                <a:ea typeface="Arial"/>
                <a:cs typeface="Arial"/>
                <a:sym typeface="Arial"/>
              </a:defRPr>
            </a:lvl4pPr>
            <a:lvl5pPr marL="2286000" marR="0" lvl="4" indent="-406400" algn="l" rtl="0">
              <a:lnSpc>
                <a:spcPct val="120000"/>
              </a:lnSpc>
              <a:spcBef>
                <a:spcPts val="1200"/>
              </a:spcBef>
              <a:spcAft>
                <a:spcPts val="0"/>
              </a:spcAft>
              <a:buClr>
                <a:schemeClr val="accent2"/>
              </a:buClr>
              <a:buSzPts val="2800"/>
              <a:buFont typeface="Arial"/>
              <a:buChar char="•"/>
              <a:defRPr sz="2800" b="1" i="0" u="none" strike="noStrike" cap="none">
                <a:solidFill>
                  <a:schemeClr val="accent2"/>
                </a:solidFill>
                <a:latin typeface="Arial"/>
                <a:ea typeface="Arial"/>
                <a:cs typeface="Arial"/>
                <a:sym typeface="Arial"/>
              </a:defRPr>
            </a:lvl5pPr>
            <a:lvl6pPr marL="2743200" marR="0" lvl="5" indent="-342900" algn="l" rtl="0">
              <a:lnSpc>
                <a:spcPct val="120000"/>
              </a:lnSpc>
              <a:spcBef>
                <a:spcPts val="0"/>
              </a:spcBef>
              <a:spcAft>
                <a:spcPts val="0"/>
              </a:spcAft>
              <a:buClr>
                <a:srgbClr val="2A283C"/>
              </a:buClr>
              <a:buSzPts val="1800"/>
              <a:buFont typeface="Arial"/>
              <a:buChar char="•"/>
              <a:defRPr sz="1800" b="0" i="0" u="none" strike="noStrike" cap="none">
                <a:solidFill>
                  <a:srgbClr val="2A283C"/>
                </a:solidFill>
                <a:latin typeface="Arial"/>
                <a:ea typeface="Arial"/>
                <a:cs typeface="Arial"/>
                <a:sym typeface="Arial"/>
              </a:defRPr>
            </a:lvl6pPr>
            <a:lvl7pPr marL="3200400" marR="0" lvl="6" indent="-381000" algn="l" rtl="0">
              <a:lnSpc>
                <a:spcPct val="120000"/>
              </a:lnSpc>
              <a:spcBef>
                <a:spcPts val="1200"/>
              </a:spcBef>
              <a:spcAft>
                <a:spcPts val="0"/>
              </a:spcAft>
              <a:buClr>
                <a:schemeClr val="accent5"/>
              </a:buClr>
              <a:buSzPts val="2400"/>
              <a:buFont typeface="Arial"/>
              <a:buChar char="•"/>
              <a:defRPr sz="2400" b="1" i="0" u="none" strike="noStrike" cap="none">
                <a:solidFill>
                  <a:schemeClr val="accent5"/>
                </a:solidFill>
                <a:latin typeface="Arial"/>
                <a:ea typeface="Arial"/>
                <a:cs typeface="Arial"/>
                <a:sym typeface="Arial"/>
              </a:defRPr>
            </a:lvl7pPr>
            <a:lvl8pPr marL="3657600" marR="0" lvl="7" indent="-342900" algn="l" rtl="0">
              <a:lnSpc>
                <a:spcPct val="90000"/>
              </a:lnSpc>
              <a:spcBef>
                <a:spcPts val="500"/>
              </a:spcBef>
              <a:spcAft>
                <a:spcPts val="0"/>
              </a:spcAft>
              <a:buClr>
                <a:srgbClr val="2A283C"/>
              </a:buClr>
              <a:buSzPts val="1800"/>
              <a:buFont typeface="Arial"/>
              <a:buChar char="•"/>
              <a:defRPr sz="1800" b="0" i="0" u="none" strike="noStrike" cap="none">
                <a:solidFill>
                  <a:srgbClr val="2A283C"/>
                </a:solidFill>
                <a:latin typeface="Arial"/>
                <a:ea typeface="Arial"/>
                <a:cs typeface="Arial"/>
                <a:sym typeface="Arial"/>
              </a:defRPr>
            </a:lvl8pPr>
            <a:lvl9pPr marL="4114800" marR="0" lvl="8" indent="-228600" algn="l" rtl="0">
              <a:lnSpc>
                <a:spcPct val="90000"/>
              </a:lnSpc>
              <a:spcBef>
                <a:spcPts val="500"/>
              </a:spcBef>
              <a:spcAft>
                <a:spcPts val="0"/>
              </a:spcAft>
              <a:buClr>
                <a:schemeClr val="dk2"/>
              </a:buClr>
              <a:buSzPts val="1800"/>
              <a:buFont typeface="Arial"/>
              <a:buNone/>
              <a:defRPr sz="1800" b="0" i="1" u="none" strike="noStrike" cap="none">
                <a:solidFill>
                  <a:schemeClr val="dk2"/>
                </a:solidFill>
                <a:latin typeface="Arial"/>
                <a:ea typeface="Arial"/>
                <a:cs typeface="Arial"/>
                <a:sym typeface="Arial"/>
              </a:defRPr>
            </a:lvl9pPr>
          </a:lstStyle>
          <a:p>
            <a:endParaRPr/>
          </a:p>
        </p:txBody>
      </p:sp>
      <p:sp>
        <p:nvSpPr>
          <p:cNvPr id="12" name="Google Shape;12;p35"/>
          <p:cNvSpPr/>
          <p:nvPr/>
        </p:nvSpPr>
        <p:spPr>
          <a:xfrm>
            <a:off x="-10819" y="-1"/>
            <a:ext cx="12202819" cy="79514"/>
          </a:xfrm>
          <a:prstGeom prst="rect">
            <a:avLst/>
          </a:prstGeom>
          <a:gradFill>
            <a:gsLst>
              <a:gs pos="0">
                <a:srgbClr val="3D2252"/>
              </a:gs>
              <a:gs pos="52999">
                <a:schemeClr val="accent1"/>
              </a:gs>
              <a:gs pos="100000">
                <a:schemeClr val="accent2"/>
              </a:gs>
            </a:gsLst>
            <a:lin ang="0" scaled="0"/>
          </a:gradFill>
          <a:ln>
            <a:noFill/>
          </a:ln>
        </p:spPr>
        <p:txBody>
          <a:bodyPr spcFirstLastPara="1" wrap="square" lIns="91425" tIns="45700" rIns="91425" bIns="45700" anchor="ctr" anchorCtr="0">
            <a:normAutofit fontScale="25000" lnSpcReduction="20000"/>
          </a:bodyPr>
          <a:lstStyle/>
          <a:p>
            <a:pPr marL="0" marR="0" lvl="0" indent="0" algn="ctr" rtl="0">
              <a:lnSpc>
                <a:spcPct val="0"/>
              </a:lnSpc>
              <a:spcBef>
                <a:spcPts val="0"/>
              </a:spcBef>
              <a:spcAft>
                <a:spcPts val="0"/>
              </a:spcAft>
              <a:buClr>
                <a:srgbClr val="000000"/>
              </a:buClr>
              <a:buSzPts val="112"/>
              <a:buFont typeface="Arial"/>
              <a:buNone/>
            </a:pPr>
            <a:endParaRPr sz="100" b="0" i="0" u="none" strike="noStrike" cap="none" dirty="0">
              <a:solidFill>
                <a:schemeClr val="lt1"/>
              </a:solidFill>
              <a:latin typeface="Arial"/>
              <a:ea typeface="Arial"/>
              <a:cs typeface="Arial"/>
              <a:sym typeface="Arial"/>
            </a:endParaRPr>
          </a:p>
        </p:txBody>
      </p:sp>
      <p:sp>
        <p:nvSpPr>
          <p:cNvPr id="4" name="TextBox 3">
            <a:extLst>
              <a:ext uri="{FF2B5EF4-FFF2-40B4-BE49-F238E27FC236}">
                <a16:creationId xmlns:a16="http://schemas.microsoft.com/office/drawing/2014/main" id="{1E509BC6-BF9A-F670-8C2B-702CF12F5EA8}"/>
              </a:ext>
            </a:extLst>
          </p:cNvPr>
          <p:cNvSpPr txBox="1"/>
          <p:nvPr userDrawn="1">
            <p:extLst>
              <p:ext uri="{1162E1C5-73C7-4A58-AE30-91384D911F3F}">
                <p184:classification xmlns:p184="http://schemas.microsoft.com/office/powerpoint/2018/4/main" val="hdr"/>
              </p:ext>
            </p:extLst>
          </p:nvPr>
        </p:nvSpPr>
        <p:spPr>
          <a:xfrm>
            <a:off x="10529888" y="0"/>
            <a:ext cx="1697037" cy="182880"/>
          </a:xfrm>
          <a:prstGeom prst="rect">
            <a:avLst/>
          </a:prstGeom>
        </p:spPr>
        <p:txBody>
          <a:bodyPr horzOverflow="overflow" lIns="0" tIns="0" rIns="0" bIns="0">
            <a:spAutoFit/>
          </a:bodyPr>
          <a:lstStyle/>
          <a:p>
            <a:pPr algn="l"/>
            <a:r>
              <a:rPr lang="en-CA" sz="1200" dirty="0">
                <a:solidFill>
                  <a:srgbClr val="000000"/>
                </a:solidFill>
                <a:latin typeface="Calibri" panose="020F0502020204030204" pitchFamily="34" charset="0"/>
                <a:ea typeface="Calibri" panose="020F0502020204030204" pitchFamily="34" charset="0"/>
                <a:cs typeface="Calibri" panose="020F0502020204030204" pitchFamily="34" charset="0"/>
              </a:rPr>
              <a:t>Unclassified | Non classifié</a:t>
            </a: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6" r:id="rId3"/>
    <p:sldLayoutId id="2147483651" r:id="rId4"/>
    <p:sldLayoutId id="2147483655" r:id="rId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347">
          <p15:clr>
            <a:srgbClr val="F26B43"/>
          </p15:clr>
        </p15:guide>
        <p15:guide id="2" pos="7335">
          <p15:clr>
            <a:srgbClr val="F26B43"/>
          </p15:clr>
        </p15:guide>
        <p15:guide id="3" orient="horz" pos="323">
          <p15:clr>
            <a:srgbClr val="F26B43"/>
          </p15:clr>
        </p15:guide>
        <p15:guide id="4" orient="horz" pos="3680">
          <p15:clr>
            <a:srgbClr val="F26B43"/>
          </p15:clr>
        </p15:guide>
        <p15:guide id="5" orient="horz" pos="4065">
          <p15:clr>
            <a:srgbClr val="F26B43"/>
          </p15:clr>
        </p15:guide>
        <p15:guide id="6" orient="horz" pos="828">
          <p15:clr>
            <a:srgbClr val="F26B43"/>
          </p15:clr>
        </p15:guide>
        <p15:guide id="7" pos="3669">
          <p15:clr>
            <a:srgbClr val="F26B43"/>
          </p15:clr>
        </p15:guide>
        <p15:guide id="8" pos="4016">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47C36A-C16D-5486-BE6A-620E7A0B443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DC061D98-9C49-59DD-3E04-CEF75A52652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CA" dirty="0"/>
          </a:p>
        </p:txBody>
      </p:sp>
      <p:sp>
        <p:nvSpPr>
          <p:cNvPr id="4" name="Date Placeholder 3">
            <a:extLst>
              <a:ext uri="{FF2B5EF4-FFF2-40B4-BE49-F238E27FC236}">
                <a16:creationId xmlns:a16="http://schemas.microsoft.com/office/drawing/2014/main" id="{EF278CAA-F759-CCF3-0BDA-E15DF9F7196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254ADA-522C-4527-8FF2-D730BBAA85FD}" type="datetimeFigureOut">
              <a:rPr lang="en-CA" smtClean="0"/>
              <a:t>2025-09-10</a:t>
            </a:fld>
            <a:endParaRPr lang="en-CA" dirty="0"/>
          </a:p>
        </p:txBody>
      </p:sp>
      <p:sp>
        <p:nvSpPr>
          <p:cNvPr id="5" name="Footer Placeholder 4">
            <a:extLst>
              <a:ext uri="{FF2B5EF4-FFF2-40B4-BE49-F238E27FC236}">
                <a16:creationId xmlns:a16="http://schemas.microsoft.com/office/drawing/2014/main" id="{7E704F65-D967-C93E-E8E3-4A40F2201CD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dirty="0"/>
          </a:p>
        </p:txBody>
      </p:sp>
      <p:sp>
        <p:nvSpPr>
          <p:cNvPr id="6" name="Slide Number Placeholder 5">
            <a:extLst>
              <a:ext uri="{FF2B5EF4-FFF2-40B4-BE49-F238E27FC236}">
                <a16:creationId xmlns:a16="http://schemas.microsoft.com/office/drawing/2014/main" id="{D39E3B3A-81B5-9D89-6533-E724CD5E706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1D42396-DCAD-49B6-BB29-9CD92F7118F8}" type="slidenum">
              <a:rPr lang="en-CA" smtClean="0"/>
              <a:t>‹#›</a:t>
            </a:fld>
            <a:endParaRPr lang="en-CA" dirty="0"/>
          </a:p>
        </p:txBody>
      </p:sp>
    </p:spTree>
    <p:extLst>
      <p:ext uri="{BB962C8B-B14F-4D97-AF65-F5344CB8AC3E}">
        <p14:creationId xmlns:p14="http://schemas.microsoft.com/office/powerpoint/2010/main" val="3640420822"/>
      </p:ext>
    </p:extLst>
  </p:cSld>
  <p:clrMap bg1="lt1" tx1="dk1" bg2="lt2" tx2="dk2" accent1="accent1" accent2="accent2" accent3="accent3" accent4="accent4" accent5="accent5" accent6="accent6" hlink="hlink" folHlink="folHlink"/>
  <p:sldLayoutIdLst>
    <p:sldLayoutId id="2147483658" r:id="rId1"/>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5.xml"/><Relationship Id="rId5" Type="http://schemas.openxmlformats.org/officeDocument/2006/relationships/image" Target="../media/image19.png"/><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
          <p:cNvSpPr txBox="1">
            <a:spLocks noGrp="1"/>
          </p:cNvSpPr>
          <p:nvPr>
            <p:ph type="ctrTitle"/>
          </p:nvPr>
        </p:nvSpPr>
        <p:spPr>
          <a:xfrm>
            <a:off x="506246" y="1217242"/>
            <a:ext cx="6267187" cy="1781666"/>
          </a:xfrm>
          <a:prstGeom prst="rect">
            <a:avLst/>
          </a:prstGeom>
          <a:noFill/>
          <a:ln>
            <a:noFill/>
          </a:ln>
        </p:spPr>
        <p:txBody>
          <a:bodyPr spcFirstLastPara="1" wrap="square" lIns="0" tIns="0" rIns="0" bIns="180000" anchor="b" anchorCtr="0">
            <a:normAutofit/>
          </a:bodyPr>
          <a:lstStyle/>
          <a:p>
            <a:pPr marL="0" lvl="0" indent="0" algn="l" rtl="0">
              <a:lnSpc>
                <a:spcPct val="100000"/>
              </a:lnSpc>
              <a:buClr>
                <a:schemeClr val="dk1"/>
              </a:buClr>
              <a:buSzPts val="3600"/>
              <a:buFont typeface="Arial"/>
              <a:buNone/>
            </a:pPr>
            <a:r>
              <a:rPr lang="en-CA" sz="2800" dirty="0"/>
              <a:t>Containers</a:t>
            </a:r>
            <a:endParaRPr sz="1800" dirty="0"/>
          </a:p>
        </p:txBody>
      </p:sp>
      <p:sp>
        <p:nvSpPr>
          <p:cNvPr id="72" name="Google Shape;72;p1"/>
          <p:cNvSpPr txBox="1">
            <a:spLocks noGrp="1"/>
          </p:cNvSpPr>
          <p:nvPr>
            <p:ph type="body" idx="2"/>
          </p:nvPr>
        </p:nvSpPr>
        <p:spPr>
          <a:xfrm>
            <a:off x="506246" y="2998908"/>
            <a:ext cx="4708849" cy="400818"/>
          </a:xfrm>
          <a:prstGeom prst="rect">
            <a:avLst/>
          </a:prstGeom>
          <a:noFill/>
          <a:ln>
            <a:noFill/>
          </a:ln>
        </p:spPr>
        <p:txBody>
          <a:bodyPr spcFirstLastPara="1" wrap="square" lIns="0" tIns="0" rIns="0" bIns="0" anchor="b" anchorCtr="0">
            <a:noAutofit/>
          </a:bodyPr>
          <a:lstStyle/>
          <a:p>
            <a:pPr marL="0" indent="0"/>
            <a:r>
              <a:rPr lang="en-CA" b="1" dirty="0"/>
              <a:t>Date: April 2025</a:t>
            </a:r>
          </a:p>
        </p:txBody>
      </p:sp>
      <p:sp>
        <p:nvSpPr>
          <p:cNvPr id="2" name="TextBox 1">
            <a:extLst>
              <a:ext uri="{FF2B5EF4-FFF2-40B4-BE49-F238E27FC236}">
                <a16:creationId xmlns:a16="http://schemas.microsoft.com/office/drawing/2014/main" id="{218B3B06-4827-8163-DFEF-25139D100C25}"/>
              </a:ext>
            </a:extLst>
          </p:cNvPr>
          <p:cNvSpPr txBox="1"/>
          <p:nvPr/>
        </p:nvSpPr>
        <p:spPr>
          <a:xfrm>
            <a:off x="6589987" y="1098335"/>
            <a:ext cx="4314580" cy="738664"/>
          </a:xfrm>
          <a:prstGeom prst="rect">
            <a:avLst/>
          </a:prstGeom>
          <a:noFill/>
        </p:spPr>
        <p:txBody>
          <a:bodyPr wrap="square" lIns="91440" tIns="45720" rIns="91440" bIns="45720" anchor="t">
            <a:spAutoFit/>
          </a:bodyPr>
          <a:lstStyle/>
          <a:p>
            <a:pPr rtl="0">
              <a:spcBef>
                <a:spcPts val="0"/>
              </a:spcBef>
              <a:spcAft>
                <a:spcPts val="0"/>
              </a:spcAft>
            </a:pPr>
            <a:endParaRPr lang="en-US" dirty="0">
              <a:solidFill>
                <a:srgbClr val="252525"/>
              </a:solidFill>
            </a:endParaRPr>
          </a:p>
          <a:p>
            <a:pPr defTabSz="1219170"/>
            <a:r>
              <a:rPr lang="en-US" b="1" dirty="0"/>
              <a:t>Enterprise Cyber Security Engineering &amp; Integration team </a:t>
            </a:r>
            <a:r>
              <a:rPr lang="en-US" sz="1400" b="1" dirty="0">
                <a:solidFill>
                  <a:srgbClr val="333333"/>
                </a:solidFill>
                <a:latin typeface="Arial"/>
                <a:ea typeface="Century Gothic"/>
                <a:cs typeface="Segoe UI"/>
              </a:rPr>
              <a:t>(ECSEI)</a:t>
            </a:r>
            <a:r>
              <a:rPr lang="en-US" sz="1400" b="1" dirty="0">
                <a:solidFill>
                  <a:srgbClr val="333333"/>
                </a:solidFill>
                <a:ea typeface="+mn-lt"/>
                <a:cs typeface="Segoe UI"/>
              </a:rPr>
              <a:t> </a:t>
            </a:r>
            <a:endParaRPr lang="en-US" sz="1400" b="1" dirty="0">
              <a:solidFill>
                <a:srgbClr val="2A283C"/>
              </a:solidFill>
              <a:latin typeface="Arial"/>
              <a:ea typeface="Century Gothic"/>
              <a:cs typeface="Arial"/>
            </a:endParaRPr>
          </a:p>
        </p:txBody>
      </p:sp>
      <p:sp>
        <p:nvSpPr>
          <p:cNvPr id="3" name="TextBox 2">
            <a:extLst>
              <a:ext uri="{FF2B5EF4-FFF2-40B4-BE49-F238E27FC236}">
                <a16:creationId xmlns:a16="http://schemas.microsoft.com/office/drawing/2014/main" id="{29F21139-784A-2106-2D8B-01EA09342B9A}"/>
              </a:ext>
            </a:extLst>
          </p:cNvPr>
          <p:cNvSpPr txBox="1"/>
          <p:nvPr/>
        </p:nvSpPr>
        <p:spPr>
          <a:xfrm>
            <a:off x="6682154" y="2471895"/>
            <a:ext cx="2542233" cy="1169551"/>
          </a:xfrm>
          <a:prstGeom prst="rect">
            <a:avLst/>
          </a:prstGeom>
          <a:noFill/>
        </p:spPr>
        <p:txBody>
          <a:bodyPr wrap="square" rtlCol="0">
            <a:spAutoFit/>
          </a:bodyPr>
          <a:lstStyle/>
          <a:p>
            <a:r>
              <a:rPr lang="en-CA" b="1" dirty="0"/>
              <a:t>Contributed by:</a:t>
            </a:r>
          </a:p>
          <a:p>
            <a:r>
              <a:rPr lang="en-CA" dirty="0"/>
              <a:t>Jatinder</a:t>
            </a:r>
          </a:p>
          <a:p>
            <a:r>
              <a:rPr lang="en-CA" dirty="0"/>
              <a:t>Yun</a:t>
            </a:r>
          </a:p>
          <a:p>
            <a:r>
              <a:rPr lang="en-CA" dirty="0"/>
              <a:t>Shubham</a:t>
            </a:r>
          </a:p>
          <a:p>
            <a:r>
              <a:rPr lang="en-CA" dirty="0"/>
              <a:t>Isha</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174CB9-91D8-83D4-988B-2B344583132F}"/>
              </a:ext>
            </a:extLst>
          </p:cNvPr>
          <p:cNvSpPr>
            <a:spLocks noGrp="1"/>
          </p:cNvSpPr>
          <p:nvPr>
            <p:ph type="title"/>
          </p:nvPr>
        </p:nvSpPr>
        <p:spPr/>
        <p:txBody>
          <a:bodyPr/>
          <a:lstStyle/>
          <a:p>
            <a:r>
              <a:rPr lang="en-CA" dirty="0"/>
              <a:t> Hierarchy of  K8s structure</a:t>
            </a:r>
          </a:p>
        </p:txBody>
      </p:sp>
      <p:sp>
        <p:nvSpPr>
          <p:cNvPr id="5" name="Slide Number Placeholder 4">
            <a:extLst>
              <a:ext uri="{FF2B5EF4-FFF2-40B4-BE49-F238E27FC236}">
                <a16:creationId xmlns:a16="http://schemas.microsoft.com/office/drawing/2014/main" id="{0AA4C269-4C17-A427-2A35-8DE9D138B502}"/>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CA" smtClean="0"/>
              <a:t>10</a:t>
            </a:fld>
            <a:endParaRPr lang="en-CA" dirty="0"/>
          </a:p>
        </p:txBody>
      </p:sp>
      <p:sp>
        <p:nvSpPr>
          <p:cNvPr id="33" name="Rectangle: Rounded Corners 32">
            <a:extLst>
              <a:ext uri="{FF2B5EF4-FFF2-40B4-BE49-F238E27FC236}">
                <a16:creationId xmlns:a16="http://schemas.microsoft.com/office/drawing/2014/main" id="{93A4322D-8625-31C1-F7FA-C157D78C3E99}"/>
              </a:ext>
            </a:extLst>
          </p:cNvPr>
          <p:cNvSpPr/>
          <p:nvPr/>
        </p:nvSpPr>
        <p:spPr>
          <a:xfrm>
            <a:off x="1322126" y="1562567"/>
            <a:ext cx="8068236" cy="4427801"/>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4" name="Rectangle: Rounded Corners 33">
            <a:extLst>
              <a:ext uri="{FF2B5EF4-FFF2-40B4-BE49-F238E27FC236}">
                <a16:creationId xmlns:a16="http://schemas.microsoft.com/office/drawing/2014/main" id="{A1D24CDF-B42D-0412-B9EB-5A754BE52006}"/>
              </a:ext>
            </a:extLst>
          </p:cNvPr>
          <p:cNvSpPr/>
          <p:nvPr/>
        </p:nvSpPr>
        <p:spPr>
          <a:xfrm>
            <a:off x="1885850" y="1949953"/>
            <a:ext cx="3184264" cy="3238052"/>
          </a:xfrm>
          <a:prstGeom prst="round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35" name="Rectangle: Rounded Corners 34">
            <a:extLst>
              <a:ext uri="{FF2B5EF4-FFF2-40B4-BE49-F238E27FC236}">
                <a16:creationId xmlns:a16="http://schemas.microsoft.com/office/drawing/2014/main" id="{309443C1-84E6-1B9F-5DAA-D02C11ED064E}"/>
              </a:ext>
            </a:extLst>
          </p:cNvPr>
          <p:cNvSpPr/>
          <p:nvPr/>
        </p:nvSpPr>
        <p:spPr>
          <a:xfrm>
            <a:off x="2183484" y="2218614"/>
            <a:ext cx="2495774" cy="1140191"/>
          </a:xfrm>
          <a:prstGeom prst="round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6" name="Rectangle: Rounded Corners 35">
            <a:extLst>
              <a:ext uri="{FF2B5EF4-FFF2-40B4-BE49-F238E27FC236}">
                <a16:creationId xmlns:a16="http://schemas.microsoft.com/office/drawing/2014/main" id="{D13C48C6-1810-E460-E2F1-3A0FC8B6CD19}"/>
              </a:ext>
            </a:extLst>
          </p:cNvPr>
          <p:cNvSpPr/>
          <p:nvPr/>
        </p:nvSpPr>
        <p:spPr>
          <a:xfrm>
            <a:off x="2348429" y="2660764"/>
            <a:ext cx="935915" cy="416465"/>
          </a:xfrm>
          <a:prstGeom prst="roundRect">
            <a:avLst/>
          </a:prstGeom>
          <a:solidFill>
            <a:schemeClr val="accent4">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Container</a:t>
            </a:r>
            <a:endParaRPr lang="en-CA" sz="1200" b="1" dirty="0">
              <a:solidFill>
                <a:schemeClr val="tx1"/>
              </a:solidFill>
            </a:endParaRPr>
          </a:p>
        </p:txBody>
      </p:sp>
      <p:sp>
        <p:nvSpPr>
          <p:cNvPr id="37" name="Rectangle: Rounded Corners 36">
            <a:extLst>
              <a:ext uri="{FF2B5EF4-FFF2-40B4-BE49-F238E27FC236}">
                <a16:creationId xmlns:a16="http://schemas.microsoft.com/office/drawing/2014/main" id="{136D08A0-3414-4C90-54E4-EFC7673C7282}"/>
              </a:ext>
            </a:extLst>
          </p:cNvPr>
          <p:cNvSpPr/>
          <p:nvPr/>
        </p:nvSpPr>
        <p:spPr>
          <a:xfrm>
            <a:off x="3396417" y="2660763"/>
            <a:ext cx="962810" cy="416465"/>
          </a:xfrm>
          <a:prstGeom prst="roundRect">
            <a:avLst/>
          </a:prstGeom>
          <a:solidFill>
            <a:schemeClr val="accent4">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Container</a:t>
            </a:r>
            <a:endParaRPr lang="en-CA" sz="1200" b="1" dirty="0">
              <a:solidFill>
                <a:schemeClr val="tx1"/>
              </a:solidFill>
            </a:endParaRPr>
          </a:p>
        </p:txBody>
      </p:sp>
      <p:sp>
        <p:nvSpPr>
          <p:cNvPr id="38" name="TextBox 37">
            <a:extLst>
              <a:ext uri="{FF2B5EF4-FFF2-40B4-BE49-F238E27FC236}">
                <a16:creationId xmlns:a16="http://schemas.microsoft.com/office/drawing/2014/main" id="{B9160A98-3107-8DF1-D670-F44E32F37069}"/>
              </a:ext>
            </a:extLst>
          </p:cNvPr>
          <p:cNvSpPr txBox="1"/>
          <p:nvPr/>
        </p:nvSpPr>
        <p:spPr>
          <a:xfrm>
            <a:off x="4345025" y="1602371"/>
            <a:ext cx="2022438" cy="307777"/>
          </a:xfrm>
          <a:prstGeom prst="rect">
            <a:avLst/>
          </a:prstGeom>
          <a:noFill/>
        </p:spPr>
        <p:txBody>
          <a:bodyPr wrap="square" rtlCol="0">
            <a:spAutoFit/>
          </a:bodyPr>
          <a:lstStyle/>
          <a:p>
            <a:r>
              <a:rPr lang="en-US" dirty="0"/>
              <a:t>             </a:t>
            </a:r>
            <a:r>
              <a:rPr lang="en-US" b="1" dirty="0"/>
              <a:t>Cluster</a:t>
            </a:r>
            <a:endParaRPr lang="en-CA" b="1" dirty="0"/>
          </a:p>
        </p:txBody>
      </p:sp>
      <p:sp>
        <p:nvSpPr>
          <p:cNvPr id="39" name="TextBox 38">
            <a:extLst>
              <a:ext uri="{FF2B5EF4-FFF2-40B4-BE49-F238E27FC236}">
                <a16:creationId xmlns:a16="http://schemas.microsoft.com/office/drawing/2014/main" id="{D844AC64-46C9-9B23-FB16-C2D982767C46}"/>
              </a:ext>
            </a:extLst>
          </p:cNvPr>
          <p:cNvSpPr txBox="1"/>
          <p:nvPr/>
        </p:nvSpPr>
        <p:spPr>
          <a:xfrm>
            <a:off x="2782477" y="1922876"/>
            <a:ext cx="1253266" cy="307777"/>
          </a:xfrm>
          <a:prstGeom prst="rect">
            <a:avLst/>
          </a:prstGeom>
          <a:noFill/>
        </p:spPr>
        <p:txBody>
          <a:bodyPr wrap="square" rtlCol="0">
            <a:spAutoFit/>
          </a:bodyPr>
          <a:lstStyle/>
          <a:p>
            <a:r>
              <a:rPr lang="en-US" dirty="0"/>
              <a:t>    </a:t>
            </a:r>
            <a:r>
              <a:rPr lang="en-US" b="1" dirty="0"/>
              <a:t>Node</a:t>
            </a:r>
            <a:endParaRPr lang="en-CA" b="1" dirty="0"/>
          </a:p>
        </p:txBody>
      </p:sp>
      <p:sp>
        <p:nvSpPr>
          <p:cNvPr id="40" name="TextBox 39">
            <a:extLst>
              <a:ext uri="{FF2B5EF4-FFF2-40B4-BE49-F238E27FC236}">
                <a16:creationId xmlns:a16="http://schemas.microsoft.com/office/drawing/2014/main" id="{BE6201AA-305E-A137-1907-A6C23355485A}"/>
              </a:ext>
            </a:extLst>
          </p:cNvPr>
          <p:cNvSpPr txBox="1"/>
          <p:nvPr/>
        </p:nvSpPr>
        <p:spPr>
          <a:xfrm>
            <a:off x="3065611" y="2297261"/>
            <a:ext cx="731520" cy="307777"/>
          </a:xfrm>
          <a:prstGeom prst="rect">
            <a:avLst/>
          </a:prstGeom>
          <a:noFill/>
        </p:spPr>
        <p:txBody>
          <a:bodyPr wrap="square" rtlCol="0">
            <a:spAutoFit/>
          </a:bodyPr>
          <a:lstStyle/>
          <a:p>
            <a:r>
              <a:rPr lang="en-US" b="1" dirty="0"/>
              <a:t>Pod</a:t>
            </a:r>
            <a:endParaRPr lang="en-CA" b="1" dirty="0"/>
          </a:p>
        </p:txBody>
      </p:sp>
      <p:sp>
        <p:nvSpPr>
          <p:cNvPr id="41" name="Rectangle: Rounded Corners 40">
            <a:extLst>
              <a:ext uri="{FF2B5EF4-FFF2-40B4-BE49-F238E27FC236}">
                <a16:creationId xmlns:a16="http://schemas.microsoft.com/office/drawing/2014/main" id="{D0D1B9C3-35ED-EC34-0364-C6A1D46055C4}"/>
              </a:ext>
            </a:extLst>
          </p:cNvPr>
          <p:cNvSpPr/>
          <p:nvPr/>
        </p:nvSpPr>
        <p:spPr>
          <a:xfrm>
            <a:off x="2183484" y="3584470"/>
            <a:ext cx="2495774" cy="1058895"/>
          </a:xfrm>
          <a:prstGeom prst="round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2" name="Rectangle: Rounded Corners 41">
            <a:extLst>
              <a:ext uri="{FF2B5EF4-FFF2-40B4-BE49-F238E27FC236}">
                <a16:creationId xmlns:a16="http://schemas.microsoft.com/office/drawing/2014/main" id="{407A3A6C-8ACB-C688-8B94-16CEAE35707D}"/>
              </a:ext>
            </a:extLst>
          </p:cNvPr>
          <p:cNvSpPr/>
          <p:nvPr/>
        </p:nvSpPr>
        <p:spPr>
          <a:xfrm>
            <a:off x="2416331" y="4029216"/>
            <a:ext cx="2000921" cy="440634"/>
          </a:xfrm>
          <a:prstGeom prst="roundRect">
            <a:avLst/>
          </a:prstGeom>
          <a:solidFill>
            <a:schemeClr val="accent4">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Container</a:t>
            </a:r>
            <a:endParaRPr lang="en-CA" sz="1200" b="1" dirty="0">
              <a:solidFill>
                <a:schemeClr val="tx1"/>
              </a:solidFill>
            </a:endParaRPr>
          </a:p>
        </p:txBody>
      </p:sp>
      <p:sp>
        <p:nvSpPr>
          <p:cNvPr id="43" name="TextBox 42">
            <a:extLst>
              <a:ext uri="{FF2B5EF4-FFF2-40B4-BE49-F238E27FC236}">
                <a16:creationId xmlns:a16="http://schemas.microsoft.com/office/drawing/2014/main" id="{4D2B23B7-44A7-93E8-D1CB-2C3301CDDEB3}"/>
              </a:ext>
            </a:extLst>
          </p:cNvPr>
          <p:cNvSpPr txBox="1"/>
          <p:nvPr/>
        </p:nvSpPr>
        <p:spPr>
          <a:xfrm>
            <a:off x="3157553" y="3654831"/>
            <a:ext cx="731520" cy="307777"/>
          </a:xfrm>
          <a:prstGeom prst="rect">
            <a:avLst/>
          </a:prstGeom>
          <a:noFill/>
        </p:spPr>
        <p:txBody>
          <a:bodyPr wrap="square" rtlCol="0">
            <a:spAutoFit/>
          </a:bodyPr>
          <a:lstStyle/>
          <a:p>
            <a:r>
              <a:rPr lang="en-US" b="1" dirty="0"/>
              <a:t>Pod</a:t>
            </a:r>
            <a:endParaRPr lang="en-CA" b="1" dirty="0"/>
          </a:p>
        </p:txBody>
      </p:sp>
      <p:sp>
        <p:nvSpPr>
          <p:cNvPr id="44" name="Rectangle: Rounded Corners 43">
            <a:extLst>
              <a:ext uri="{FF2B5EF4-FFF2-40B4-BE49-F238E27FC236}">
                <a16:creationId xmlns:a16="http://schemas.microsoft.com/office/drawing/2014/main" id="{9B55444A-C33D-0231-2476-E5056F02BF31}"/>
              </a:ext>
            </a:extLst>
          </p:cNvPr>
          <p:cNvSpPr/>
          <p:nvPr/>
        </p:nvSpPr>
        <p:spPr>
          <a:xfrm>
            <a:off x="5468463" y="1938030"/>
            <a:ext cx="3184264" cy="3238052"/>
          </a:xfrm>
          <a:prstGeom prst="round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45" name="Rectangle: Rounded Corners 44">
            <a:extLst>
              <a:ext uri="{FF2B5EF4-FFF2-40B4-BE49-F238E27FC236}">
                <a16:creationId xmlns:a16="http://schemas.microsoft.com/office/drawing/2014/main" id="{0BA7EAEE-C1B7-D3E5-6145-57D1192ACD44}"/>
              </a:ext>
            </a:extLst>
          </p:cNvPr>
          <p:cNvSpPr/>
          <p:nvPr/>
        </p:nvSpPr>
        <p:spPr>
          <a:xfrm>
            <a:off x="5766097" y="2206691"/>
            <a:ext cx="2495774" cy="1140191"/>
          </a:xfrm>
          <a:prstGeom prst="round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6" name="Rectangle: Rounded Corners 45">
            <a:extLst>
              <a:ext uri="{FF2B5EF4-FFF2-40B4-BE49-F238E27FC236}">
                <a16:creationId xmlns:a16="http://schemas.microsoft.com/office/drawing/2014/main" id="{60D00D8D-C92E-23F3-748F-39791EEABC09}"/>
              </a:ext>
            </a:extLst>
          </p:cNvPr>
          <p:cNvSpPr/>
          <p:nvPr/>
        </p:nvSpPr>
        <p:spPr>
          <a:xfrm>
            <a:off x="5931042" y="2648841"/>
            <a:ext cx="935915" cy="416465"/>
          </a:xfrm>
          <a:prstGeom prst="roundRect">
            <a:avLst/>
          </a:prstGeom>
          <a:solidFill>
            <a:schemeClr val="accent4">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Container</a:t>
            </a:r>
            <a:endParaRPr lang="en-CA" sz="1200" b="1" dirty="0">
              <a:solidFill>
                <a:schemeClr val="tx1"/>
              </a:solidFill>
            </a:endParaRPr>
          </a:p>
        </p:txBody>
      </p:sp>
      <p:sp>
        <p:nvSpPr>
          <p:cNvPr id="47" name="Rectangle: Rounded Corners 46">
            <a:extLst>
              <a:ext uri="{FF2B5EF4-FFF2-40B4-BE49-F238E27FC236}">
                <a16:creationId xmlns:a16="http://schemas.microsoft.com/office/drawing/2014/main" id="{71C5425A-F66F-D574-C46B-7288DCFD7F64}"/>
              </a:ext>
            </a:extLst>
          </p:cNvPr>
          <p:cNvSpPr/>
          <p:nvPr/>
        </p:nvSpPr>
        <p:spPr>
          <a:xfrm>
            <a:off x="6979030" y="2648840"/>
            <a:ext cx="962810" cy="416465"/>
          </a:xfrm>
          <a:prstGeom prst="roundRect">
            <a:avLst/>
          </a:prstGeom>
          <a:solidFill>
            <a:schemeClr val="accent4">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Container</a:t>
            </a:r>
            <a:endParaRPr lang="en-CA" sz="1200" b="1" dirty="0">
              <a:solidFill>
                <a:schemeClr val="tx1"/>
              </a:solidFill>
            </a:endParaRPr>
          </a:p>
        </p:txBody>
      </p:sp>
      <p:sp>
        <p:nvSpPr>
          <p:cNvPr id="48" name="TextBox 47">
            <a:extLst>
              <a:ext uri="{FF2B5EF4-FFF2-40B4-BE49-F238E27FC236}">
                <a16:creationId xmlns:a16="http://schemas.microsoft.com/office/drawing/2014/main" id="{167B1C49-C43E-AA03-1009-CAF85225A142}"/>
              </a:ext>
            </a:extLst>
          </p:cNvPr>
          <p:cNvSpPr txBox="1"/>
          <p:nvPr/>
        </p:nvSpPr>
        <p:spPr>
          <a:xfrm>
            <a:off x="6365090" y="1910953"/>
            <a:ext cx="1253266" cy="307777"/>
          </a:xfrm>
          <a:prstGeom prst="rect">
            <a:avLst/>
          </a:prstGeom>
          <a:noFill/>
        </p:spPr>
        <p:txBody>
          <a:bodyPr wrap="square" rtlCol="0">
            <a:spAutoFit/>
          </a:bodyPr>
          <a:lstStyle/>
          <a:p>
            <a:r>
              <a:rPr lang="en-US" dirty="0"/>
              <a:t>    </a:t>
            </a:r>
            <a:r>
              <a:rPr lang="en-US" b="1" dirty="0"/>
              <a:t>Node</a:t>
            </a:r>
            <a:endParaRPr lang="en-CA" b="1" dirty="0"/>
          </a:p>
        </p:txBody>
      </p:sp>
      <p:sp>
        <p:nvSpPr>
          <p:cNvPr id="49" name="TextBox 48">
            <a:extLst>
              <a:ext uri="{FF2B5EF4-FFF2-40B4-BE49-F238E27FC236}">
                <a16:creationId xmlns:a16="http://schemas.microsoft.com/office/drawing/2014/main" id="{7975820B-8FF4-72FB-EBCC-428549D1796F}"/>
              </a:ext>
            </a:extLst>
          </p:cNvPr>
          <p:cNvSpPr txBox="1"/>
          <p:nvPr/>
        </p:nvSpPr>
        <p:spPr>
          <a:xfrm>
            <a:off x="6648224" y="2285338"/>
            <a:ext cx="731520" cy="307777"/>
          </a:xfrm>
          <a:prstGeom prst="rect">
            <a:avLst/>
          </a:prstGeom>
          <a:noFill/>
        </p:spPr>
        <p:txBody>
          <a:bodyPr wrap="square" rtlCol="0">
            <a:spAutoFit/>
          </a:bodyPr>
          <a:lstStyle/>
          <a:p>
            <a:r>
              <a:rPr lang="en-US" b="1" dirty="0"/>
              <a:t>Pod</a:t>
            </a:r>
            <a:endParaRPr lang="en-CA" b="1" dirty="0"/>
          </a:p>
        </p:txBody>
      </p:sp>
      <p:sp>
        <p:nvSpPr>
          <p:cNvPr id="50" name="Rectangle: Rounded Corners 49">
            <a:extLst>
              <a:ext uri="{FF2B5EF4-FFF2-40B4-BE49-F238E27FC236}">
                <a16:creationId xmlns:a16="http://schemas.microsoft.com/office/drawing/2014/main" id="{7DF4C729-26B0-DA58-F827-E81B000DD21B}"/>
              </a:ext>
            </a:extLst>
          </p:cNvPr>
          <p:cNvSpPr/>
          <p:nvPr/>
        </p:nvSpPr>
        <p:spPr>
          <a:xfrm>
            <a:off x="5766097" y="3572547"/>
            <a:ext cx="2495774" cy="1070818"/>
          </a:xfrm>
          <a:prstGeom prst="round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1" name="Rectangle: Rounded Corners 50">
            <a:extLst>
              <a:ext uri="{FF2B5EF4-FFF2-40B4-BE49-F238E27FC236}">
                <a16:creationId xmlns:a16="http://schemas.microsoft.com/office/drawing/2014/main" id="{47D865E8-48E4-2F98-D550-D0ED7B143A6B}"/>
              </a:ext>
            </a:extLst>
          </p:cNvPr>
          <p:cNvSpPr/>
          <p:nvPr/>
        </p:nvSpPr>
        <p:spPr>
          <a:xfrm>
            <a:off x="5998944" y="4017293"/>
            <a:ext cx="2000921" cy="452557"/>
          </a:xfrm>
          <a:prstGeom prst="roundRect">
            <a:avLst/>
          </a:prstGeom>
          <a:solidFill>
            <a:schemeClr val="accent4">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Container</a:t>
            </a:r>
            <a:endParaRPr lang="en-CA" sz="1200" b="1" dirty="0">
              <a:solidFill>
                <a:schemeClr val="tx1"/>
              </a:solidFill>
            </a:endParaRPr>
          </a:p>
        </p:txBody>
      </p:sp>
      <p:sp>
        <p:nvSpPr>
          <p:cNvPr id="52" name="TextBox 51">
            <a:extLst>
              <a:ext uri="{FF2B5EF4-FFF2-40B4-BE49-F238E27FC236}">
                <a16:creationId xmlns:a16="http://schemas.microsoft.com/office/drawing/2014/main" id="{F7E999EE-1402-AF05-F651-51F3CA2A1211}"/>
              </a:ext>
            </a:extLst>
          </p:cNvPr>
          <p:cNvSpPr txBox="1"/>
          <p:nvPr/>
        </p:nvSpPr>
        <p:spPr>
          <a:xfrm>
            <a:off x="6740166" y="3642908"/>
            <a:ext cx="731520" cy="307777"/>
          </a:xfrm>
          <a:prstGeom prst="rect">
            <a:avLst/>
          </a:prstGeom>
          <a:noFill/>
        </p:spPr>
        <p:txBody>
          <a:bodyPr wrap="square" rtlCol="0">
            <a:spAutoFit/>
          </a:bodyPr>
          <a:lstStyle/>
          <a:p>
            <a:r>
              <a:rPr lang="en-US" b="1" dirty="0"/>
              <a:t>Pod</a:t>
            </a:r>
            <a:endParaRPr lang="en-CA" b="1" dirty="0"/>
          </a:p>
        </p:txBody>
      </p:sp>
    </p:spTree>
    <p:extLst>
      <p:ext uri="{BB962C8B-B14F-4D97-AF65-F5344CB8AC3E}">
        <p14:creationId xmlns:p14="http://schemas.microsoft.com/office/powerpoint/2010/main" val="1875117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1"/>
                                        </p:tgtEl>
                                        <p:attrNameLst>
                                          <p:attrName>style.visibility</p:attrName>
                                        </p:attrNameLst>
                                      </p:cBhvr>
                                      <p:to>
                                        <p:strVal val="visible"/>
                                      </p:to>
                                    </p:set>
                                    <p:anim calcmode="lin" valueType="num">
                                      <p:cBhvr additive="base">
                                        <p:cTn id="7" dur="500" fill="hold"/>
                                        <p:tgtEl>
                                          <p:spTgt spid="51"/>
                                        </p:tgtEl>
                                        <p:attrNameLst>
                                          <p:attrName>ppt_x</p:attrName>
                                        </p:attrNameLst>
                                      </p:cBhvr>
                                      <p:tavLst>
                                        <p:tav tm="0">
                                          <p:val>
                                            <p:strVal val="#ppt_x"/>
                                          </p:val>
                                        </p:tav>
                                        <p:tav tm="100000">
                                          <p:val>
                                            <p:strVal val="#ppt_x"/>
                                          </p:val>
                                        </p:tav>
                                      </p:tavLst>
                                    </p:anim>
                                    <p:anim calcmode="lin" valueType="num">
                                      <p:cBhvr additive="base">
                                        <p:cTn id="8" dur="500" fill="hold"/>
                                        <p:tgtEl>
                                          <p:spTgt spid="51"/>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2"/>
                                        </p:tgtEl>
                                        <p:attrNameLst>
                                          <p:attrName>style.visibility</p:attrName>
                                        </p:attrNameLst>
                                      </p:cBhvr>
                                      <p:to>
                                        <p:strVal val="visible"/>
                                      </p:to>
                                    </p:set>
                                    <p:anim calcmode="lin" valueType="num">
                                      <p:cBhvr additive="base">
                                        <p:cTn id="11" dur="500" fill="hold"/>
                                        <p:tgtEl>
                                          <p:spTgt spid="42"/>
                                        </p:tgtEl>
                                        <p:attrNameLst>
                                          <p:attrName>ppt_x</p:attrName>
                                        </p:attrNameLst>
                                      </p:cBhvr>
                                      <p:tavLst>
                                        <p:tav tm="0">
                                          <p:val>
                                            <p:strVal val="#ppt_x"/>
                                          </p:val>
                                        </p:tav>
                                        <p:tav tm="100000">
                                          <p:val>
                                            <p:strVal val="#ppt_x"/>
                                          </p:val>
                                        </p:tav>
                                      </p:tavLst>
                                    </p:anim>
                                    <p:anim calcmode="lin" valueType="num">
                                      <p:cBhvr additive="base">
                                        <p:cTn id="12" dur="500" fill="hold"/>
                                        <p:tgtEl>
                                          <p:spTgt spid="42"/>
                                        </p:tgtEl>
                                        <p:attrNameLst>
                                          <p:attrName>ppt_y</p:attrName>
                                        </p:attrNameLst>
                                      </p:cBhvr>
                                      <p:tavLst>
                                        <p:tav tm="0">
                                          <p:val>
                                            <p:strVal val="1+#ppt_h/2"/>
                                          </p:val>
                                        </p:tav>
                                        <p:tav tm="100000">
                                          <p:val>
                                            <p:strVal val="#ppt_y"/>
                                          </p:val>
                                        </p:tav>
                                      </p:tavLst>
                                    </p:anim>
                                  </p:childTnLst>
                                </p:cTn>
                              </p:par>
                              <p:par>
                                <p:cTn id="13" presetID="10" presetClass="entr" presetSubtype="0" fill="hold" grpId="0" nodeType="withEffect">
                                  <p:stCondLst>
                                    <p:cond delay="0"/>
                                  </p:stCondLst>
                                  <p:childTnLst>
                                    <p:set>
                                      <p:cBhvr>
                                        <p:cTn id="14" dur="1" fill="hold">
                                          <p:stCondLst>
                                            <p:cond delay="0"/>
                                          </p:stCondLst>
                                        </p:cTn>
                                        <p:tgtEl>
                                          <p:spTgt spid="41"/>
                                        </p:tgtEl>
                                        <p:attrNameLst>
                                          <p:attrName>style.visibility</p:attrName>
                                        </p:attrNameLst>
                                      </p:cBhvr>
                                      <p:to>
                                        <p:strVal val="visible"/>
                                      </p:to>
                                    </p:set>
                                    <p:animEffect transition="in" filter="fade">
                                      <p:cBhvr>
                                        <p:cTn id="15" dur="500"/>
                                        <p:tgtEl>
                                          <p:spTgt spid="4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0"/>
                                        </p:tgtEl>
                                        <p:attrNameLst>
                                          <p:attrName>style.visibility</p:attrName>
                                        </p:attrNameLst>
                                      </p:cBhvr>
                                      <p:to>
                                        <p:strVal val="visible"/>
                                      </p:to>
                                    </p:set>
                                    <p:animEffect transition="in" filter="fade">
                                      <p:cBhvr>
                                        <p:cTn id="18" dur="500"/>
                                        <p:tgtEl>
                                          <p:spTgt spid="5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43"/>
                                        </p:tgtEl>
                                        <p:attrNameLst>
                                          <p:attrName>style.visibility</p:attrName>
                                        </p:attrNameLst>
                                      </p:cBhvr>
                                      <p:to>
                                        <p:strVal val="visible"/>
                                      </p:to>
                                    </p:set>
                                    <p:animEffect transition="in" filter="fade">
                                      <p:cBhvr>
                                        <p:cTn id="21" dur="500"/>
                                        <p:tgtEl>
                                          <p:spTgt spid="43"/>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52"/>
                                        </p:tgtEl>
                                        <p:attrNameLst>
                                          <p:attrName>style.visibility</p:attrName>
                                        </p:attrNameLst>
                                      </p:cBhvr>
                                      <p:to>
                                        <p:strVal val="visible"/>
                                      </p:to>
                                    </p:set>
                                    <p:animEffect transition="in" filter="fade">
                                      <p:cBhvr>
                                        <p:cTn id="24" dur="500"/>
                                        <p:tgtEl>
                                          <p:spTgt spid="52"/>
                                        </p:tgtEl>
                                      </p:cBhvr>
                                    </p:animEffect>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36"/>
                                        </p:tgtEl>
                                        <p:attrNameLst>
                                          <p:attrName>style.visibility</p:attrName>
                                        </p:attrNameLst>
                                      </p:cBhvr>
                                      <p:to>
                                        <p:strVal val="visible"/>
                                      </p:to>
                                    </p:set>
                                    <p:animEffect transition="in" filter="fade">
                                      <p:cBhvr>
                                        <p:cTn id="29" dur="1000"/>
                                        <p:tgtEl>
                                          <p:spTgt spid="36"/>
                                        </p:tgtEl>
                                      </p:cBhvr>
                                    </p:animEffect>
                                    <p:anim calcmode="lin" valueType="num">
                                      <p:cBhvr>
                                        <p:cTn id="30" dur="1000" fill="hold"/>
                                        <p:tgtEl>
                                          <p:spTgt spid="36"/>
                                        </p:tgtEl>
                                        <p:attrNameLst>
                                          <p:attrName>ppt_x</p:attrName>
                                        </p:attrNameLst>
                                      </p:cBhvr>
                                      <p:tavLst>
                                        <p:tav tm="0">
                                          <p:val>
                                            <p:strVal val="#ppt_x"/>
                                          </p:val>
                                        </p:tav>
                                        <p:tav tm="100000">
                                          <p:val>
                                            <p:strVal val="#ppt_x"/>
                                          </p:val>
                                        </p:tav>
                                      </p:tavLst>
                                    </p:anim>
                                    <p:anim calcmode="lin" valueType="num">
                                      <p:cBhvr>
                                        <p:cTn id="31" dur="1000" fill="hold"/>
                                        <p:tgtEl>
                                          <p:spTgt spid="36"/>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37"/>
                                        </p:tgtEl>
                                        <p:attrNameLst>
                                          <p:attrName>style.visibility</p:attrName>
                                        </p:attrNameLst>
                                      </p:cBhvr>
                                      <p:to>
                                        <p:strVal val="visible"/>
                                      </p:to>
                                    </p:set>
                                    <p:animEffect transition="in" filter="fade">
                                      <p:cBhvr>
                                        <p:cTn id="34" dur="1000"/>
                                        <p:tgtEl>
                                          <p:spTgt spid="37"/>
                                        </p:tgtEl>
                                      </p:cBhvr>
                                    </p:animEffect>
                                    <p:anim calcmode="lin" valueType="num">
                                      <p:cBhvr>
                                        <p:cTn id="35" dur="1000" fill="hold"/>
                                        <p:tgtEl>
                                          <p:spTgt spid="37"/>
                                        </p:tgtEl>
                                        <p:attrNameLst>
                                          <p:attrName>ppt_x</p:attrName>
                                        </p:attrNameLst>
                                      </p:cBhvr>
                                      <p:tavLst>
                                        <p:tav tm="0">
                                          <p:val>
                                            <p:strVal val="#ppt_x"/>
                                          </p:val>
                                        </p:tav>
                                        <p:tav tm="100000">
                                          <p:val>
                                            <p:strVal val="#ppt_x"/>
                                          </p:val>
                                        </p:tav>
                                      </p:tavLst>
                                    </p:anim>
                                    <p:anim calcmode="lin" valueType="num">
                                      <p:cBhvr>
                                        <p:cTn id="36" dur="1000" fill="hold"/>
                                        <p:tgtEl>
                                          <p:spTgt spid="37"/>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46"/>
                                        </p:tgtEl>
                                        <p:attrNameLst>
                                          <p:attrName>style.visibility</p:attrName>
                                        </p:attrNameLst>
                                      </p:cBhvr>
                                      <p:to>
                                        <p:strVal val="visible"/>
                                      </p:to>
                                    </p:set>
                                    <p:animEffect transition="in" filter="fade">
                                      <p:cBhvr>
                                        <p:cTn id="39" dur="1000"/>
                                        <p:tgtEl>
                                          <p:spTgt spid="46"/>
                                        </p:tgtEl>
                                      </p:cBhvr>
                                    </p:animEffect>
                                    <p:anim calcmode="lin" valueType="num">
                                      <p:cBhvr>
                                        <p:cTn id="40" dur="1000" fill="hold"/>
                                        <p:tgtEl>
                                          <p:spTgt spid="46"/>
                                        </p:tgtEl>
                                        <p:attrNameLst>
                                          <p:attrName>ppt_x</p:attrName>
                                        </p:attrNameLst>
                                      </p:cBhvr>
                                      <p:tavLst>
                                        <p:tav tm="0">
                                          <p:val>
                                            <p:strVal val="#ppt_x"/>
                                          </p:val>
                                        </p:tav>
                                        <p:tav tm="100000">
                                          <p:val>
                                            <p:strVal val="#ppt_x"/>
                                          </p:val>
                                        </p:tav>
                                      </p:tavLst>
                                    </p:anim>
                                    <p:anim calcmode="lin" valueType="num">
                                      <p:cBhvr>
                                        <p:cTn id="41" dur="1000" fill="hold"/>
                                        <p:tgtEl>
                                          <p:spTgt spid="46"/>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47"/>
                                        </p:tgtEl>
                                        <p:attrNameLst>
                                          <p:attrName>style.visibility</p:attrName>
                                        </p:attrNameLst>
                                      </p:cBhvr>
                                      <p:to>
                                        <p:strVal val="visible"/>
                                      </p:to>
                                    </p:set>
                                    <p:animEffect transition="in" filter="fade">
                                      <p:cBhvr>
                                        <p:cTn id="44" dur="1000"/>
                                        <p:tgtEl>
                                          <p:spTgt spid="47"/>
                                        </p:tgtEl>
                                      </p:cBhvr>
                                    </p:animEffect>
                                    <p:anim calcmode="lin" valueType="num">
                                      <p:cBhvr>
                                        <p:cTn id="45" dur="1000" fill="hold"/>
                                        <p:tgtEl>
                                          <p:spTgt spid="47"/>
                                        </p:tgtEl>
                                        <p:attrNameLst>
                                          <p:attrName>ppt_x</p:attrName>
                                        </p:attrNameLst>
                                      </p:cBhvr>
                                      <p:tavLst>
                                        <p:tav tm="0">
                                          <p:val>
                                            <p:strVal val="#ppt_x"/>
                                          </p:val>
                                        </p:tav>
                                        <p:tav tm="100000">
                                          <p:val>
                                            <p:strVal val="#ppt_x"/>
                                          </p:val>
                                        </p:tav>
                                      </p:tavLst>
                                    </p:anim>
                                    <p:anim calcmode="lin" valueType="num">
                                      <p:cBhvr>
                                        <p:cTn id="46" dur="1000" fill="hold"/>
                                        <p:tgtEl>
                                          <p:spTgt spid="47"/>
                                        </p:tgtEl>
                                        <p:attrNameLst>
                                          <p:attrName>ppt_y</p:attrName>
                                        </p:attrNameLst>
                                      </p:cBhvr>
                                      <p:tavLst>
                                        <p:tav tm="0">
                                          <p:val>
                                            <p:strVal val="#ppt_y+.1"/>
                                          </p:val>
                                        </p:tav>
                                        <p:tav tm="100000">
                                          <p:val>
                                            <p:strVal val="#ppt_y"/>
                                          </p:val>
                                        </p:tav>
                                      </p:tavLst>
                                    </p:anim>
                                  </p:childTnLst>
                                </p:cTn>
                              </p:par>
                              <p:par>
                                <p:cTn id="47" presetID="10" presetClass="entr" presetSubtype="0" fill="hold" grpId="0" nodeType="withEffect">
                                  <p:stCondLst>
                                    <p:cond delay="0"/>
                                  </p:stCondLst>
                                  <p:childTnLst>
                                    <p:set>
                                      <p:cBhvr>
                                        <p:cTn id="48" dur="1" fill="hold">
                                          <p:stCondLst>
                                            <p:cond delay="0"/>
                                          </p:stCondLst>
                                        </p:cTn>
                                        <p:tgtEl>
                                          <p:spTgt spid="45"/>
                                        </p:tgtEl>
                                        <p:attrNameLst>
                                          <p:attrName>style.visibility</p:attrName>
                                        </p:attrNameLst>
                                      </p:cBhvr>
                                      <p:to>
                                        <p:strVal val="visible"/>
                                      </p:to>
                                    </p:set>
                                    <p:animEffect transition="in" filter="fade">
                                      <p:cBhvr>
                                        <p:cTn id="49" dur="500"/>
                                        <p:tgtEl>
                                          <p:spTgt spid="45"/>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49"/>
                                        </p:tgtEl>
                                        <p:attrNameLst>
                                          <p:attrName>style.visibility</p:attrName>
                                        </p:attrNameLst>
                                      </p:cBhvr>
                                      <p:to>
                                        <p:strVal val="visible"/>
                                      </p:to>
                                    </p:set>
                                    <p:animEffect transition="in" filter="fade">
                                      <p:cBhvr>
                                        <p:cTn id="52" dur="500"/>
                                        <p:tgtEl>
                                          <p:spTgt spid="49"/>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40"/>
                                        </p:tgtEl>
                                        <p:attrNameLst>
                                          <p:attrName>style.visibility</p:attrName>
                                        </p:attrNameLst>
                                      </p:cBhvr>
                                      <p:to>
                                        <p:strVal val="visible"/>
                                      </p:to>
                                    </p:set>
                                    <p:animEffect transition="in" filter="fade">
                                      <p:cBhvr>
                                        <p:cTn id="55" dur="500"/>
                                        <p:tgtEl>
                                          <p:spTgt spid="40"/>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35"/>
                                        </p:tgtEl>
                                        <p:attrNameLst>
                                          <p:attrName>style.visibility</p:attrName>
                                        </p:attrNameLst>
                                      </p:cBhvr>
                                      <p:to>
                                        <p:strVal val="visible"/>
                                      </p:to>
                                    </p:set>
                                    <p:animEffect transition="in" filter="fade">
                                      <p:cBhvr>
                                        <p:cTn id="58" dur="500"/>
                                        <p:tgtEl>
                                          <p:spTgt spid="35"/>
                                        </p:tgtEl>
                                      </p:cBhvr>
                                    </p:animEffect>
                                  </p:childTnLst>
                                </p:cTn>
                              </p:par>
                            </p:childTnLst>
                          </p:cTn>
                        </p:par>
                      </p:childTnLst>
                    </p:cTn>
                  </p:par>
                  <p:par>
                    <p:cTn id="59" fill="hold">
                      <p:stCondLst>
                        <p:cond delay="indefinite"/>
                      </p:stCondLst>
                      <p:childTnLst>
                        <p:par>
                          <p:cTn id="60" fill="hold">
                            <p:stCondLst>
                              <p:cond delay="0"/>
                            </p:stCondLst>
                            <p:childTnLst>
                              <p:par>
                                <p:cTn id="61" presetID="16" presetClass="entr" presetSubtype="21" fill="hold" grpId="0" nodeType="clickEffect">
                                  <p:stCondLst>
                                    <p:cond delay="0"/>
                                  </p:stCondLst>
                                  <p:childTnLst>
                                    <p:set>
                                      <p:cBhvr>
                                        <p:cTn id="62" dur="1" fill="hold">
                                          <p:stCondLst>
                                            <p:cond delay="0"/>
                                          </p:stCondLst>
                                        </p:cTn>
                                        <p:tgtEl>
                                          <p:spTgt spid="39"/>
                                        </p:tgtEl>
                                        <p:attrNameLst>
                                          <p:attrName>style.visibility</p:attrName>
                                        </p:attrNameLst>
                                      </p:cBhvr>
                                      <p:to>
                                        <p:strVal val="visible"/>
                                      </p:to>
                                    </p:set>
                                    <p:animEffect transition="in" filter="barn(inVertical)">
                                      <p:cBhvr>
                                        <p:cTn id="63" dur="500"/>
                                        <p:tgtEl>
                                          <p:spTgt spid="39"/>
                                        </p:tgtEl>
                                      </p:cBhvr>
                                    </p:animEffect>
                                  </p:childTnLst>
                                </p:cTn>
                              </p:par>
                              <p:par>
                                <p:cTn id="64" presetID="16" presetClass="entr" presetSubtype="21" fill="hold" grpId="0" nodeType="withEffect">
                                  <p:stCondLst>
                                    <p:cond delay="0"/>
                                  </p:stCondLst>
                                  <p:childTnLst>
                                    <p:set>
                                      <p:cBhvr>
                                        <p:cTn id="65" dur="1" fill="hold">
                                          <p:stCondLst>
                                            <p:cond delay="0"/>
                                          </p:stCondLst>
                                        </p:cTn>
                                        <p:tgtEl>
                                          <p:spTgt spid="34"/>
                                        </p:tgtEl>
                                        <p:attrNameLst>
                                          <p:attrName>style.visibility</p:attrName>
                                        </p:attrNameLst>
                                      </p:cBhvr>
                                      <p:to>
                                        <p:strVal val="visible"/>
                                      </p:to>
                                    </p:set>
                                    <p:animEffect transition="in" filter="barn(inVertical)">
                                      <p:cBhvr>
                                        <p:cTn id="66" dur="500"/>
                                        <p:tgtEl>
                                          <p:spTgt spid="34"/>
                                        </p:tgtEl>
                                      </p:cBhvr>
                                    </p:animEffect>
                                  </p:childTnLst>
                                </p:cTn>
                              </p:par>
                              <p:par>
                                <p:cTn id="67" presetID="16" presetClass="entr" presetSubtype="21" fill="hold" grpId="0" nodeType="withEffect">
                                  <p:stCondLst>
                                    <p:cond delay="0"/>
                                  </p:stCondLst>
                                  <p:childTnLst>
                                    <p:set>
                                      <p:cBhvr>
                                        <p:cTn id="68" dur="1" fill="hold">
                                          <p:stCondLst>
                                            <p:cond delay="0"/>
                                          </p:stCondLst>
                                        </p:cTn>
                                        <p:tgtEl>
                                          <p:spTgt spid="48"/>
                                        </p:tgtEl>
                                        <p:attrNameLst>
                                          <p:attrName>style.visibility</p:attrName>
                                        </p:attrNameLst>
                                      </p:cBhvr>
                                      <p:to>
                                        <p:strVal val="visible"/>
                                      </p:to>
                                    </p:set>
                                    <p:animEffect transition="in" filter="barn(inVertical)">
                                      <p:cBhvr>
                                        <p:cTn id="69" dur="500"/>
                                        <p:tgtEl>
                                          <p:spTgt spid="48"/>
                                        </p:tgtEl>
                                      </p:cBhvr>
                                    </p:animEffect>
                                  </p:childTnLst>
                                </p:cTn>
                              </p:par>
                              <p:par>
                                <p:cTn id="70" presetID="16" presetClass="entr" presetSubtype="21" fill="hold" grpId="0" nodeType="withEffect">
                                  <p:stCondLst>
                                    <p:cond delay="0"/>
                                  </p:stCondLst>
                                  <p:childTnLst>
                                    <p:set>
                                      <p:cBhvr>
                                        <p:cTn id="71" dur="1" fill="hold">
                                          <p:stCondLst>
                                            <p:cond delay="0"/>
                                          </p:stCondLst>
                                        </p:cTn>
                                        <p:tgtEl>
                                          <p:spTgt spid="44"/>
                                        </p:tgtEl>
                                        <p:attrNameLst>
                                          <p:attrName>style.visibility</p:attrName>
                                        </p:attrNameLst>
                                      </p:cBhvr>
                                      <p:to>
                                        <p:strVal val="visible"/>
                                      </p:to>
                                    </p:set>
                                    <p:animEffect transition="in" filter="barn(inVertical)">
                                      <p:cBhvr>
                                        <p:cTn id="72" dur="500"/>
                                        <p:tgtEl>
                                          <p:spTgt spid="44"/>
                                        </p:tgtEl>
                                      </p:cBhvr>
                                    </p:animEffect>
                                  </p:childTnLst>
                                </p:cTn>
                              </p:par>
                            </p:childTnLst>
                          </p:cTn>
                        </p:par>
                      </p:childTnLst>
                    </p:cTn>
                  </p:par>
                  <p:par>
                    <p:cTn id="73" fill="hold">
                      <p:stCondLst>
                        <p:cond delay="indefinite"/>
                      </p:stCondLst>
                      <p:childTnLst>
                        <p:par>
                          <p:cTn id="74" fill="hold">
                            <p:stCondLst>
                              <p:cond delay="0"/>
                            </p:stCondLst>
                            <p:childTnLst>
                              <p:par>
                                <p:cTn id="75" presetID="21" presetClass="entr" presetSubtype="1" fill="hold" grpId="0" nodeType="clickEffect">
                                  <p:stCondLst>
                                    <p:cond delay="0"/>
                                  </p:stCondLst>
                                  <p:childTnLst>
                                    <p:set>
                                      <p:cBhvr>
                                        <p:cTn id="76" dur="1" fill="hold">
                                          <p:stCondLst>
                                            <p:cond delay="0"/>
                                          </p:stCondLst>
                                        </p:cTn>
                                        <p:tgtEl>
                                          <p:spTgt spid="38"/>
                                        </p:tgtEl>
                                        <p:attrNameLst>
                                          <p:attrName>style.visibility</p:attrName>
                                        </p:attrNameLst>
                                      </p:cBhvr>
                                      <p:to>
                                        <p:strVal val="visible"/>
                                      </p:to>
                                    </p:set>
                                    <p:animEffect transition="in" filter="wheel(1)">
                                      <p:cBhvr>
                                        <p:cTn id="77" dur="2000"/>
                                        <p:tgtEl>
                                          <p:spTgt spid="38"/>
                                        </p:tgtEl>
                                      </p:cBhvr>
                                    </p:animEffect>
                                  </p:childTnLst>
                                </p:cTn>
                              </p:par>
                              <p:par>
                                <p:cTn id="78" presetID="21" presetClass="entr" presetSubtype="1" fill="hold" grpId="0" nodeType="withEffect">
                                  <p:stCondLst>
                                    <p:cond delay="0"/>
                                  </p:stCondLst>
                                  <p:childTnLst>
                                    <p:set>
                                      <p:cBhvr>
                                        <p:cTn id="79" dur="1" fill="hold">
                                          <p:stCondLst>
                                            <p:cond delay="0"/>
                                          </p:stCondLst>
                                        </p:cTn>
                                        <p:tgtEl>
                                          <p:spTgt spid="33"/>
                                        </p:tgtEl>
                                        <p:attrNameLst>
                                          <p:attrName>style.visibility</p:attrName>
                                        </p:attrNameLst>
                                      </p:cBhvr>
                                      <p:to>
                                        <p:strVal val="visible"/>
                                      </p:to>
                                    </p:set>
                                    <p:animEffect transition="in" filter="wheel(1)">
                                      <p:cBhvr>
                                        <p:cTn id="80" dur="20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4" grpId="0" animBg="1"/>
      <p:bldP spid="35" grpId="0" animBg="1"/>
      <p:bldP spid="36" grpId="0" animBg="1"/>
      <p:bldP spid="37" grpId="0" animBg="1"/>
      <p:bldP spid="38" grpId="0"/>
      <p:bldP spid="39" grpId="0"/>
      <p:bldP spid="40" grpId="0"/>
      <p:bldP spid="41" grpId="0" animBg="1"/>
      <p:bldP spid="42" grpId="0" animBg="1"/>
      <p:bldP spid="43" grpId="0"/>
      <p:bldP spid="44" grpId="0" animBg="1"/>
      <p:bldP spid="45" grpId="0" animBg="1"/>
      <p:bldP spid="46" grpId="0" animBg="1"/>
      <p:bldP spid="47" grpId="0" animBg="1"/>
      <p:bldP spid="48" grpId="0"/>
      <p:bldP spid="49" grpId="0"/>
      <p:bldP spid="50" grpId="0" animBg="1"/>
      <p:bldP spid="51" grpId="0" animBg="1"/>
      <p:bldP spid="5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A7229E-D622-1A78-E440-0812BF652901}"/>
              </a:ext>
            </a:extLst>
          </p:cNvPr>
          <p:cNvSpPr>
            <a:spLocks noGrp="1"/>
          </p:cNvSpPr>
          <p:nvPr>
            <p:ph type="title"/>
          </p:nvPr>
        </p:nvSpPr>
        <p:spPr/>
        <p:txBody>
          <a:bodyPr/>
          <a:lstStyle/>
          <a:p>
            <a:r>
              <a:rPr lang="en-CA" dirty="0"/>
              <a:t>Workflow of Docker and Kubernetes</a:t>
            </a:r>
          </a:p>
        </p:txBody>
      </p:sp>
      <p:sp>
        <p:nvSpPr>
          <p:cNvPr id="5" name="Slide Number Placeholder 4">
            <a:extLst>
              <a:ext uri="{FF2B5EF4-FFF2-40B4-BE49-F238E27FC236}">
                <a16:creationId xmlns:a16="http://schemas.microsoft.com/office/drawing/2014/main" id="{2774DCC8-AF52-71B7-3C2C-E525A651C291}"/>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CA" smtClean="0"/>
              <a:t>11</a:t>
            </a:fld>
            <a:endParaRPr lang="en-CA" dirty="0"/>
          </a:p>
        </p:txBody>
      </p:sp>
      <p:pic>
        <p:nvPicPr>
          <p:cNvPr id="7" name="Picture 6">
            <a:extLst>
              <a:ext uri="{FF2B5EF4-FFF2-40B4-BE49-F238E27FC236}">
                <a16:creationId xmlns:a16="http://schemas.microsoft.com/office/drawing/2014/main" id="{B5FE6B39-3D42-7EFC-D2FE-602A50B30F07}"/>
              </a:ext>
            </a:extLst>
          </p:cNvPr>
          <p:cNvPicPr>
            <a:picLocks noChangeAspect="1"/>
          </p:cNvPicPr>
          <p:nvPr/>
        </p:nvPicPr>
        <p:blipFill>
          <a:blip r:embed="rId3"/>
          <a:stretch>
            <a:fillRect/>
          </a:stretch>
        </p:blipFill>
        <p:spPr>
          <a:xfrm>
            <a:off x="2210637" y="1788608"/>
            <a:ext cx="6993653" cy="4264408"/>
          </a:xfrm>
          <a:prstGeom prst="rect">
            <a:avLst/>
          </a:prstGeom>
        </p:spPr>
      </p:pic>
    </p:spTree>
    <p:extLst>
      <p:ext uri="{BB962C8B-B14F-4D97-AF65-F5344CB8AC3E}">
        <p14:creationId xmlns:p14="http://schemas.microsoft.com/office/powerpoint/2010/main" val="296180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23F610-A098-6F4C-5EF7-2B5139C94CCF}"/>
              </a:ext>
            </a:extLst>
          </p:cNvPr>
          <p:cNvSpPr>
            <a:spLocks noGrp="1"/>
          </p:cNvSpPr>
          <p:nvPr>
            <p:ph type="title"/>
          </p:nvPr>
        </p:nvSpPr>
        <p:spPr>
          <a:xfrm>
            <a:off x="558344" y="231112"/>
            <a:ext cx="11083690" cy="801511"/>
          </a:xfrm>
        </p:spPr>
        <p:txBody>
          <a:bodyPr>
            <a:normAutofit/>
          </a:bodyPr>
          <a:lstStyle/>
          <a:p>
            <a:r>
              <a:rPr lang="en-CA" sz="3200" dirty="0"/>
              <a:t>Different Deployment Architectures</a:t>
            </a:r>
          </a:p>
        </p:txBody>
      </p:sp>
      <p:sp>
        <p:nvSpPr>
          <p:cNvPr id="5" name="Slide Number Placeholder 4">
            <a:extLst>
              <a:ext uri="{FF2B5EF4-FFF2-40B4-BE49-F238E27FC236}">
                <a16:creationId xmlns:a16="http://schemas.microsoft.com/office/drawing/2014/main" id="{0E27D2B1-0868-536B-A182-50D4E478805B}"/>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CA" smtClean="0"/>
              <a:t>12</a:t>
            </a:fld>
            <a:endParaRPr lang="en-CA" dirty="0"/>
          </a:p>
        </p:txBody>
      </p:sp>
      <p:pic>
        <p:nvPicPr>
          <p:cNvPr id="7" name="Picture 6">
            <a:extLst>
              <a:ext uri="{FF2B5EF4-FFF2-40B4-BE49-F238E27FC236}">
                <a16:creationId xmlns:a16="http://schemas.microsoft.com/office/drawing/2014/main" id="{7726B19A-212D-8318-6FF2-8F74DC1BE2F3}"/>
              </a:ext>
            </a:extLst>
          </p:cNvPr>
          <p:cNvPicPr>
            <a:picLocks noChangeAspect="1"/>
          </p:cNvPicPr>
          <p:nvPr/>
        </p:nvPicPr>
        <p:blipFill>
          <a:blip r:embed="rId3"/>
          <a:stretch>
            <a:fillRect/>
          </a:stretch>
        </p:blipFill>
        <p:spPr>
          <a:xfrm>
            <a:off x="872028" y="1627833"/>
            <a:ext cx="9648596" cy="4350936"/>
          </a:xfrm>
          <a:prstGeom prst="rect">
            <a:avLst/>
          </a:prstGeom>
        </p:spPr>
      </p:pic>
    </p:spTree>
    <p:extLst>
      <p:ext uri="{BB962C8B-B14F-4D97-AF65-F5344CB8AC3E}">
        <p14:creationId xmlns:p14="http://schemas.microsoft.com/office/powerpoint/2010/main" val="26662117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9C9FAA-E5E5-ADA4-5F3F-06D3FFE36B3B}"/>
              </a:ext>
            </a:extLst>
          </p:cNvPr>
          <p:cNvSpPr>
            <a:spLocks noGrp="1"/>
          </p:cNvSpPr>
          <p:nvPr>
            <p:ph type="title"/>
          </p:nvPr>
        </p:nvSpPr>
        <p:spPr>
          <a:xfrm>
            <a:off x="558345" y="360608"/>
            <a:ext cx="5262906" cy="672015"/>
          </a:xfrm>
        </p:spPr>
        <p:txBody>
          <a:bodyPr>
            <a:noAutofit/>
          </a:bodyPr>
          <a:lstStyle/>
          <a:p>
            <a:r>
              <a:rPr lang="en-US" sz="3200" dirty="0"/>
              <a:t>Container Attack Surfaces</a:t>
            </a:r>
            <a:endParaRPr lang="en-CA" sz="3200" dirty="0"/>
          </a:p>
        </p:txBody>
      </p:sp>
      <p:sp>
        <p:nvSpPr>
          <p:cNvPr id="4" name="Text Placeholder 3">
            <a:extLst>
              <a:ext uri="{FF2B5EF4-FFF2-40B4-BE49-F238E27FC236}">
                <a16:creationId xmlns:a16="http://schemas.microsoft.com/office/drawing/2014/main" id="{438B5FF0-F0B0-A872-D871-7D6F6E76D174}"/>
              </a:ext>
            </a:extLst>
          </p:cNvPr>
          <p:cNvSpPr>
            <a:spLocks noGrp="1"/>
          </p:cNvSpPr>
          <p:nvPr>
            <p:ph type="body" idx="2"/>
          </p:nvPr>
        </p:nvSpPr>
        <p:spPr/>
        <p:txBody>
          <a:bodyPr/>
          <a:lstStyle/>
          <a:p>
            <a:pPr marL="571500" lvl="1" indent="0">
              <a:buNone/>
            </a:pPr>
            <a:r>
              <a:rPr lang="en-US" sz="2800" dirty="0"/>
              <a:t>  </a:t>
            </a:r>
          </a:p>
          <a:p>
            <a:pPr marL="571500" lvl="1" indent="0">
              <a:buNone/>
            </a:pPr>
            <a:r>
              <a:rPr lang="en-US" sz="2800" dirty="0"/>
              <a:t> </a:t>
            </a:r>
          </a:p>
          <a:p>
            <a:pPr marL="571500" lvl="1" indent="0">
              <a:buNone/>
            </a:pPr>
            <a:r>
              <a:rPr lang="en-US" sz="2800" dirty="0"/>
              <a:t> </a:t>
            </a:r>
          </a:p>
          <a:p>
            <a:pPr marL="0" indent="0">
              <a:buNone/>
            </a:pPr>
            <a:endParaRPr lang="en-US" sz="2800" dirty="0"/>
          </a:p>
          <a:p>
            <a:endParaRPr lang="en-US" sz="2800" dirty="0"/>
          </a:p>
          <a:p>
            <a:endParaRPr lang="en-CA" dirty="0"/>
          </a:p>
        </p:txBody>
      </p:sp>
      <p:sp>
        <p:nvSpPr>
          <p:cNvPr id="5" name="Slide Number Placeholder 4">
            <a:extLst>
              <a:ext uri="{FF2B5EF4-FFF2-40B4-BE49-F238E27FC236}">
                <a16:creationId xmlns:a16="http://schemas.microsoft.com/office/drawing/2014/main" id="{263681FD-AC09-82C4-D4F8-E92E8F2700DF}"/>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CA" smtClean="0"/>
              <a:t>13</a:t>
            </a:fld>
            <a:endParaRPr lang="en-CA" dirty="0"/>
          </a:p>
        </p:txBody>
      </p:sp>
      <p:graphicFrame>
        <p:nvGraphicFramePr>
          <p:cNvPr id="6" name="Table 5">
            <a:extLst>
              <a:ext uri="{FF2B5EF4-FFF2-40B4-BE49-F238E27FC236}">
                <a16:creationId xmlns:a16="http://schemas.microsoft.com/office/drawing/2014/main" id="{C4299076-6F01-D07B-1B76-D8D53A3BD54A}"/>
              </a:ext>
            </a:extLst>
          </p:cNvPr>
          <p:cNvGraphicFramePr>
            <a:graphicFrameLocks noGrp="1"/>
          </p:cNvGraphicFramePr>
          <p:nvPr>
            <p:extLst>
              <p:ext uri="{D42A27DB-BD31-4B8C-83A1-F6EECF244321}">
                <p14:modId xmlns:p14="http://schemas.microsoft.com/office/powerpoint/2010/main" val="330178913"/>
              </p:ext>
            </p:extLst>
          </p:nvPr>
        </p:nvGraphicFramePr>
        <p:xfrm>
          <a:off x="746975" y="1314449"/>
          <a:ext cx="9413025" cy="3880572"/>
        </p:xfrm>
        <a:graphic>
          <a:graphicData uri="http://schemas.openxmlformats.org/drawingml/2006/table">
            <a:tbl>
              <a:tblPr firstRow="1" bandRow="1">
                <a:tableStyleId>{D5A71E6B-CCEB-456F-8EBF-75B0D749AD65}</a:tableStyleId>
              </a:tblPr>
              <a:tblGrid>
                <a:gridCol w="3174642">
                  <a:extLst>
                    <a:ext uri="{9D8B030D-6E8A-4147-A177-3AD203B41FA5}">
                      <a16:colId xmlns:a16="http://schemas.microsoft.com/office/drawing/2014/main" val="2566193855"/>
                    </a:ext>
                  </a:extLst>
                </a:gridCol>
                <a:gridCol w="6238383">
                  <a:extLst>
                    <a:ext uri="{9D8B030D-6E8A-4147-A177-3AD203B41FA5}">
                      <a16:colId xmlns:a16="http://schemas.microsoft.com/office/drawing/2014/main" val="1888941125"/>
                    </a:ext>
                  </a:extLst>
                </a:gridCol>
              </a:tblGrid>
              <a:tr h="646762">
                <a:tc>
                  <a:txBody>
                    <a:bodyPr/>
                    <a:lstStyle/>
                    <a:p>
                      <a:r>
                        <a:rPr lang="en-CA" sz="2000" b="1" dirty="0"/>
                        <a:t>Surface Attacks</a:t>
                      </a:r>
                    </a:p>
                  </a:txBody>
                  <a:tcPr/>
                </a:tc>
                <a:tc>
                  <a:txBody>
                    <a:bodyPr/>
                    <a:lstStyle/>
                    <a:p>
                      <a:r>
                        <a:rPr lang="en-CA" sz="2000" b="1" dirty="0"/>
                        <a:t>Solutions</a:t>
                      </a:r>
                    </a:p>
                  </a:txBody>
                  <a:tcPr/>
                </a:tc>
                <a:extLst>
                  <a:ext uri="{0D108BD9-81ED-4DB2-BD59-A6C34878D82A}">
                    <a16:rowId xmlns:a16="http://schemas.microsoft.com/office/drawing/2014/main" val="3146930265"/>
                  </a:ext>
                </a:extLst>
              </a:tr>
              <a:tr h="646762">
                <a:tc>
                  <a:txBody>
                    <a:bodyPr/>
                    <a:lstStyle/>
                    <a:p>
                      <a:r>
                        <a:rPr lang="en-US" sz="1800" dirty="0"/>
                        <a:t>Images</a:t>
                      </a:r>
                      <a:endParaRPr lang="en-CA" sz="1800" dirty="0"/>
                    </a:p>
                  </a:txBody>
                  <a:tcPr/>
                </a:tc>
                <a:tc>
                  <a:txBody>
                    <a:bodyPr/>
                    <a:lstStyle/>
                    <a:p>
                      <a:r>
                        <a:rPr lang="en-CA" sz="1800" dirty="0"/>
                        <a:t>Up-to-date images, Image Scanning and Sign the image </a:t>
                      </a:r>
                    </a:p>
                  </a:txBody>
                  <a:tcPr/>
                </a:tc>
                <a:extLst>
                  <a:ext uri="{0D108BD9-81ED-4DB2-BD59-A6C34878D82A}">
                    <a16:rowId xmlns:a16="http://schemas.microsoft.com/office/drawing/2014/main" val="2866139751"/>
                  </a:ext>
                </a:extLst>
              </a:tr>
              <a:tr h="646762">
                <a:tc>
                  <a:txBody>
                    <a:bodyPr/>
                    <a:lstStyle/>
                    <a:p>
                      <a:r>
                        <a:rPr lang="en-US" sz="1800" dirty="0"/>
                        <a:t>Registry</a:t>
                      </a:r>
                      <a:endParaRPr lang="en-CA" sz="1800" dirty="0"/>
                    </a:p>
                  </a:txBody>
                  <a:tcPr/>
                </a:tc>
                <a:tc>
                  <a:txBody>
                    <a:bodyPr/>
                    <a:lstStyle/>
                    <a:p>
                      <a:r>
                        <a:rPr lang="en-CA" sz="1800" dirty="0"/>
                        <a:t>Private registry, Monitor vulnerability, Host server is secure</a:t>
                      </a:r>
                    </a:p>
                  </a:txBody>
                  <a:tcPr/>
                </a:tc>
                <a:extLst>
                  <a:ext uri="{0D108BD9-81ED-4DB2-BD59-A6C34878D82A}">
                    <a16:rowId xmlns:a16="http://schemas.microsoft.com/office/drawing/2014/main" val="447252173"/>
                  </a:ext>
                </a:extLst>
              </a:tr>
              <a:tr h="646762">
                <a:tc>
                  <a:txBody>
                    <a:bodyPr/>
                    <a:lstStyle/>
                    <a:p>
                      <a:r>
                        <a:rPr lang="en-US" sz="1800" dirty="0"/>
                        <a:t>Container Runtime</a:t>
                      </a:r>
                      <a:endParaRPr lang="en-CA" sz="1800" dirty="0"/>
                    </a:p>
                  </a:txBody>
                  <a:tcPr/>
                </a:tc>
                <a:tc>
                  <a:txBody>
                    <a:bodyPr/>
                    <a:lstStyle/>
                    <a:p>
                      <a:r>
                        <a:rPr lang="en-CA" sz="1800" dirty="0"/>
                        <a:t>App security is up-to-date, monitoring network protocols and network payload and monitor Host </a:t>
                      </a:r>
                    </a:p>
                  </a:txBody>
                  <a:tcPr/>
                </a:tc>
                <a:extLst>
                  <a:ext uri="{0D108BD9-81ED-4DB2-BD59-A6C34878D82A}">
                    <a16:rowId xmlns:a16="http://schemas.microsoft.com/office/drawing/2014/main" val="3267078654"/>
                  </a:ext>
                </a:extLst>
              </a:tr>
              <a:tr h="646762">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800" dirty="0"/>
                        <a:t>Orchestration platform</a:t>
                      </a:r>
                    </a:p>
                    <a:p>
                      <a:endParaRPr lang="en-CA" sz="1800" dirty="0"/>
                    </a:p>
                  </a:txBody>
                  <a:tcPr/>
                </a:tc>
                <a:tc>
                  <a:txBody>
                    <a:bodyPr/>
                    <a:lstStyle/>
                    <a:p>
                      <a:r>
                        <a:rPr lang="en-CA" sz="1800" dirty="0"/>
                        <a:t>Access control for users, monitor orchestration and monitoring pod communication</a:t>
                      </a:r>
                    </a:p>
                  </a:txBody>
                  <a:tcPr/>
                </a:tc>
                <a:extLst>
                  <a:ext uri="{0D108BD9-81ED-4DB2-BD59-A6C34878D82A}">
                    <a16:rowId xmlns:a16="http://schemas.microsoft.com/office/drawing/2014/main" val="4270175721"/>
                  </a:ext>
                </a:extLst>
              </a:tr>
              <a:tr h="646762">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800" dirty="0"/>
                        <a:t>Host OS </a:t>
                      </a:r>
                      <a:endParaRPr lang="en-CA" sz="1800" dirty="0"/>
                    </a:p>
                    <a:p>
                      <a:endParaRPr lang="en-CA" sz="1800" dirty="0"/>
                    </a:p>
                  </a:txBody>
                  <a:tcPr/>
                </a:tc>
                <a:tc>
                  <a:txBody>
                    <a:bodyPr/>
                    <a:lstStyle/>
                    <a:p>
                      <a:r>
                        <a:rPr lang="en-CA" sz="1800" dirty="0"/>
                        <a:t>Access control with OS and monitor OS</a:t>
                      </a:r>
                    </a:p>
                  </a:txBody>
                  <a:tcPr/>
                </a:tc>
                <a:extLst>
                  <a:ext uri="{0D108BD9-81ED-4DB2-BD59-A6C34878D82A}">
                    <a16:rowId xmlns:a16="http://schemas.microsoft.com/office/drawing/2014/main" val="4112440610"/>
                  </a:ext>
                </a:extLst>
              </a:tr>
            </a:tbl>
          </a:graphicData>
        </a:graphic>
      </p:graphicFrame>
    </p:spTree>
    <p:extLst>
      <p:ext uri="{BB962C8B-B14F-4D97-AF65-F5344CB8AC3E}">
        <p14:creationId xmlns:p14="http://schemas.microsoft.com/office/powerpoint/2010/main" val="28798611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3465F1-B142-D1C3-62B8-9226D9236406}"/>
              </a:ext>
            </a:extLst>
          </p:cNvPr>
          <p:cNvSpPr>
            <a:spLocks noGrp="1"/>
          </p:cNvSpPr>
          <p:nvPr>
            <p:ph type="title"/>
          </p:nvPr>
        </p:nvSpPr>
        <p:spPr>
          <a:xfrm>
            <a:off x="558344" y="402830"/>
            <a:ext cx="9368081" cy="507242"/>
          </a:xfrm>
        </p:spPr>
        <p:txBody>
          <a:bodyPr>
            <a:noAutofit/>
          </a:bodyPr>
          <a:lstStyle/>
          <a:p>
            <a:pPr>
              <a:spcAft>
                <a:spcPts val="1200"/>
              </a:spcAft>
              <a:defRPr/>
            </a:pPr>
            <a:r>
              <a:rPr lang="en-US" sz="3200" dirty="0">
                <a:latin typeface="Arial" panose="020B0604020202020204" pitchFamily="34" charset="0"/>
                <a:ea typeface="+mn-ea"/>
                <a:cs typeface="Arial" panose="020B0604020202020204" pitchFamily="34" charset="0"/>
              </a:rPr>
              <a:t>Questions?</a:t>
            </a:r>
          </a:p>
        </p:txBody>
      </p:sp>
      <p:sp>
        <p:nvSpPr>
          <p:cNvPr id="5" name="Slide Number Placeholder 4">
            <a:extLst>
              <a:ext uri="{FF2B5EF4-FFF2-40B4-BE49-F238E27FC236}">
                <a16:creationId xmlns:a16="http://schemas.microsoft.com/office/drawing/2014/main" id="{C23F9F45-16B7-5C6A-BC4D-EC5EA27BBF6E}"/>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CA" smtClean="0"/>
              <a:t>14</a:t>
            </a:fld>
            <a:endParaRPr lang="en-CA" dirty="0"/>
          </a:p>
        </p:txBody>
      </p:sp>
      <p:sp>
        <p:nvSpPr>
          <p:cNvPr id="19" name="TextBox 18">
            <a:extLst>
              <a:ext uri="{FF2B5EF4-FFF2-40B4-BE49-F238E27FC236}">
                <a16:creationId xmlns:a16="http://schemas.microsoft.com/office/drawing/2014/main" id="{4A4E0037-E959-B41B-7490-9936F123F196}"/>
              </a:ext>
            </a:extLst>
          </p:cNvPr>
          <p:cNvSpPr txBox="1"/>
          <p:nvPr/>
        </p:nvSpPr>
        <p:spPr>
          <a:xfrm>
            <a:off x="558344" y="1394468"/>
            <a:ext cx="10583421" cy="2471959"/>
          </a:xfrm>
          <a:prstGeom prst="rect">
            <a:avLst/>
          </a:prstGeom>
          <a:noFill/>
        </p:spPr>
        <p:txBody>
          <a:bodyPr wrap="square" rtlCol="0">
            <a:spAutoFit/>
          </a:bodyPr>
          <a:lstStyle/>
          <a:p>
            <a:pPr>
              <a:lnSpc>
                <a:spcPct val="130000"/>
              </a:lnSpc>
              <a:spcAft>
                <a:spcPts val="400"/>
              </a:spcAft>
            </a:pPr>
            <a:endParaRPr lang="en-US" sz="1800" dirty="0">
              <a:solidFill>
                <a:srgbClr val="2A283C"/>
              </a:solidFill>
              <a:effectLst/>
              <a:latin typeface="Arial" panose="020B0604020202020204" pitchFamily="34" charset="0"/>
              <a:ea typeface="Arial" panose="020B0604020202020204" pitchFamily="34" charset="0"/>
              <a:cs typeface="Times New Roman" panose="02020603050405020304" pitchFamily="18" charset="0"/>
            </a:endParaRPr>
          </a:p>
          <a:p>
            <a:pPr>
              <a:lnSpc>
                <a:spcPct val="130000"/>
              </a:lnSpc>
              <a:spcAft>
                <a:spcPts val="400"/>
              </a:spcAft>
            </a:pPr>
            <a:endParaRPr lang="en-CA" sz="1800" dirty="0">
              <a:solidFill>
                <a:srgbClr val="2A283C"/>
              </a:solidFill>
              <a:latin typeface="Arial" panose="020B0604020202020204" pitchFamily="34" charset="0"/>
              <a:ea typeface="Arial" panose="020B0604020202020204" pitchFamily="34" charset="0"/>
              <a:cs typeface="Times New Roman" panose="02020603050405020304" pitchFamily="18" charset="0"/>
            </a:endParaRPr>
          </a:p>
          <a:p>
            <a:pPr>
              <a:lnSpc>
                <a:spcPct val="130000"/>
              </a:lnSpc>
              <a:spcAft>
                <a:spcPts val="400"/>
              </a:spcAft>
            </a:pPr>
            <a:endParaRPr lang="en-CA" sz="1800" dirty="0">
              <a:solidFill>
                <a:srgbClr val="2A283C"/>
              </a:solidFill>
              <a:effectLst/>
              <a:latin typeface="Arial" panose="020B0604020202020204" pitchFamily="34" charset="0"/>
              <a:ea typeface="Arial" panose="020B0604020202020204" pitchFamily="34" charset="0"/>
              <a:cs typeface="Times New Roman" panose="02020603050405020304" pitchFamily="18" charset="0"/>
            </a:endParaRPr>
          </a:p>
          <a:p>
            <a:pPr>
              <a:lnSpc>
                <a:spcPct val="130000"/>
              </a:lnSpc>
              <a:spcAft>
                <a:spcPts val="400"/>
              </a:spcAft>
            </a:pPr>
            <a:endParaRPr lang="en-CA" sz="1800" dirty="0">
              <a:solidFill>
                <a:srgbClr val="2A283C"/>
              </a:solidFill>
              <a:latin typeface="Arial" panose="020B0604020202020204" pitchFamily="34" charset="0"/>
              <a:ea typeface="Arial" panose="020B0604020202020204" pitchFamily="34" charset="0"/>
              <a:cs typeface="Times New Roman" panose="02020603050405020304" pitchFamily="18" charset="0"/>
            </a:endParaRPr>
          </a:p>
          <a:p>
            <a:pPr>
              <a:lnSpc>
                <a:spcPct val="130000"/>
              </a:lnSpc>
              <a:spcAft>
                <a:spcPts val="400"/>
              </a:spcAft>
            </a:pPr>
            <a:endParaRPr lang="en-CA" sz="1800" dirty="0">
              <a:solidFill>
                <a:srgbClr val="2A283C"/>
              </a:solidFill>
              <a:effectLst/>
              <a:latin typeface="Arial" panose="020B0604020202020204" pitchFamily="34" charset="0"/>
              <a:ea typeface="Arial" panose="020B0604020202020204" pitchFamily="34" charset="0"/>
              <a:cs typeface="Times New Roman" panose="02020603050405020304" pitchFamily="18" charset="0"/>
            </a:endParaRPr>
          </a:p>
          <a:p>
            <a:pPr>
              <a:lnSpc>
                <a:spcPct val="130000"/>
              </a:lnSpc>
              <a:spcAft>
                <a:spcPts val="400"/>
              </a:spcAft>
            </a:pPr>
            <a:endParaRPr lang="en-CA" sz="1800" dirty="0">
              <a:solidFill>
                <a:srgbClr val="2A283C"/>
              </a:solidFill>
              <a:effectLst/>
              <a:latin typeface="Arial" panose="020B0604020202020204" pitchFamily="34" charset="0"/>
              <a:ea typeface="Arial" panose="020B0604020202020204" pitchFamily="34" charset="0"/>
              <a:cs typeface="Times New Roman" panose="02020603050405020304" pitchFamily="18" charset="0"/>
            </a:endParaRPr>
          </a:p>
        </p:txBody>
      </p:sp>
      <p:pic>
        <p:nvPicPr>
          <p:cNvPr id="4" name="Picture 3" descr="A blue circle with a white question mark&#10;&#10;Description automatically generated">
            <a:extLst>
              <a:ext uri="{FF2B5EF4-FFF2-40B4-BE49-F238E27FC236}">
                <a16:creationId xmlns:a16="http://schemas.microsoft.com/office/drawing/2014/main" id="{88779FBE-A29E-35E5-7A46-DDA7C6150AA3}"/>
              </a:ext>
            </a:extLst>
          </p:cNvPr>
          <p:cNvPicPr>
            <a:picLocks noChangeAspect="1"/>
          </p:cNvPicPr>
          <p:nvPr/>
        </p:nvPicPr>
        <p:blipFill>
          <a:blip r:embed="rId2"/>
          <a:stretch>
            <a:fillRect/>
          </a:stretch>
        </p:blipFill>
        <p:spPr>
          <a:xfrm>
            <a:off x="4695603" y="2357437"/>
            <a:ext cx="2471959" cy="2471959"/>
          </a:xfrm>
          <a:prstGeom prst="rect">
            <a:avLst/>
          </a:prstGeom>
        </p:spPr>
      </p:pic>
    </p:spTree>
    <p:extLst>
      <p:ext uri="{BB962C8B-B14F-4D97-AF65-F5344CB8AC3E}">
        <p14:creationId xmlns:p14="http://schemas.microsoft.com/office/powerpoint/2010/main" val="35943055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F7652E-D9CE-4013-5B9A-F5C59827B43A}"/>
              </a:ext>
            </a:extLst>
          </p:cNvPr>
          <p:cNvSpPr>
            <a:spLocks noGrp="1"/>
          </p:cNvSpPr>
          <p:nvPr>
            <p:ph type="title"/>
          </p:nvPr>
        </p:nvSpPr>
        <p:spPr/>
        <p:txBody>
          <a:bodyPr>
            <a:noAutofit/>
          </a:bodyPr>
          <a:lstStyle/>
          <a:p>
            <a:r>
              <a:rPr lang="en-CA" sz="3200" dirty="0" err="1"/>
              <a:t>DockerFile</a:t>
            </a:r>
            <a:endParaRPr lang="en-CA" sz="3200" dirty="0"/>
          </a:p>
        </p:txBody>
      </p:sp>
      <p:sp>
        <p:nvSpPr>
          <p:cNvPr id="5" name="Slide Number Placeholder 4">
            <a:extLst>
              <a:ext uri="{FF2B5EF4-FFF2-40B4-BE49-F238E27FC236}">
                <a16:creationId xmlns:a16="http://schemas.microsoft.com/office/drawing/2014/main" id="{A9862DD2-9704-3311-91CE-E9C6CBE2F854}"/>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CA" smtClean="0"/>
              <a:t>15</a:t>
            </a:fld>
            <a:endParaRPr lang="en-CA" dirty="0"/>
          </a:p>
        </p:txBody>
      </p:sp>
      <p:pic>
        <p:nvPicPr>
          <p:cNvPr id="7" name="Picture 6">
            <a:extLst>
              <a:ext uri="{FF2B5EF4-FFF2-40B4-BE49-F238E27FC236}">
                <a16:creationId xmlns:a16="http://schemas.microsoft.com/office/drawing/2014/main" id="{236AC9BD-1359-F732-C85B-273219444567}"/>
              </a:ext>
            </a:extLst>
          </p:cNvPr>
          <p:cNvPicPr>
            <a:picLocks noChangeAspect="1"/>
          </p:cNvPicPr>
          <p:nvPr/>
        </p:nvPicPr>
        <p:blipFill>
          <a:blip r:embed="rId2"/>
          <a:stretch>
            <a:fillRect/>
          </a:stretch>
        </p:blipFill>
        <p:spPr>
          <a:xfrm>
            <a:off x="558345" y="1356363"/>
            <a:ext cx="3619526" cy="1914539"/>
          </a:xfrm>
          <a:prstGeom prst="rect">
            <a:avLst/>
          </a:prstGeom>
        </p:spPr>
      </p:pic>
    </p:spTree>
    <p:extLst>
      <p:ext uri="{BB962C8B-B14F-4D97-AF65-F5344CB8AC3E}">
        <p14:creationId xmlns:p14="http://schemas.microsoft.com/office/powerpoint/2010/main" val="41607253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A935FC-64C9-9794-499B-7188E2C9826A}"/>
              </a:ext>
            </a:extLst>
          </p:cNvPr>
          <p:cNvSpPr>
            <a:spLocks noGrp="1"/>
          </p:cNvSpPr>
          <p:nvPr>
            <p:ph type="title"/>
          </p:nvPr>
        </p:nvSpPr>
        <p:spPr>
          <a:xfrm>
            <a:off x="558344" y="525381"/>
            <a:ext cx="6389807" cy="507242"/>
          </a:xfrm>
        </p:spPr>
        <p:txBody>
          <a:bodyPr>
            <a:noAutofit/>
          </a:bodyPr>
          <a:lstStyle/>
          <a:p>
            <a:r>
              <a:rPr lang="en-CA" sz="3200" b="1" dirty="0"/>
              <a:t>Kubernetes  Deployment file</a:t>
            </a:r>
            <a:br>
              <a:rPr lang="en-CA" sz="3200" b="1" dirty="0"/>
            </a:br>
            <a:endParaRPr lang="en-CA" sz="3200" dirty="0"/>
          </a:p>
        </p:txBody>
      </p:sp>
      <p:sp>
        <p:nvSpPr>
          <p:cNvPr id="5" name="Slide Number Placeholder 4">
            <a:extLst>
              <a:ext uri="{FF2B5EF4-FFF2-40B4-BE49-F238E27FC236}">
                <a16:creationId xmlns:a16="http://schemas.microsoft.com/office/drawing/2014/main" id="{81B2FAE4-AE2F-AFFE-E0FC-488CCF3F79A7}"/>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CA" smtClean="0"/>
              <a:t>16</a:t>
            </a:fld>
            <a:endParaRPr lang="en-CA" dirty="0"/>
          </a:p>
        </p:txBody>
      </p:sp>
      <p:pic>
        <p:nvPicPr>
          <p:cNvPr id="6" name="Picture 5">
            <a:extLst>
              <a:ext uri="{FF2B5EF4-FFF2-40B4-BE49-F238E27FC236}">
                <a16:creationId xmlns:a16="http://schemas.microsoft.com/office/drawing/2014/main" id="{8D8B72D2-9B25-6A28-7ABC-FDCDC96A50BC}"/>
              </a:ext>
            </a:extLst>
          </p:cNvPr>
          <p:cNvPicPr>
            <a:picLocks noChangeAspect="1"/>
          </p:cNvPicPr>
          <p:nvPr/>
        </p:nvPicPr>
        <p:blipFill>
          <a:blip r:embed="rId2"/>
          <a:stretch>
            <a:fillRect/>
          </a:stretch>
        </p:blipFill>
        <p:spPr>
          <a:xfrm>
            <a:off x="854974" y="1665456"/>
            <a:ext cx="4295806" cy="3343299"/>
          </a:xfrm>
          <a:prstGeom prst="rect">
            <a:avLst/>
          </a:prstGeom>
        </p:spPr>
      </p:pic>
    </p:spTree>
    <p:extLst>
      <p:ext uri="{BB962C8B-B14F-4D97-AF65-F5344CB8AC3E}">
        <p14:creationId xmlns:p14="http://schemas.microsoft.com/office/powerpoint/2010/main" val="16062239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9C007686-1E70-0E7B-3FBD-9379E5A49C20}"/>
              </a:ext>
            </a:extLst>
          </p:cNvPr>
          <p:cNvSpPr>
            <a:spLocks noGrp="1"/>
          </p:cNvSpPr>
          <p:nvPr>
            <p:ph type="title"/>
          </p:nvPr>
        </p:nvSpPr>
        <p:spPr/>
        <p:txBody>
          <a:bodyPr>
            <a:noAutofit/>
          </a:bodyPr>
          <a:lstStyle/>
          <a:p>
            <a:r>
              <a:rPr lang="en-CA" sz="3200" dirty="0"/>
              <a:t>Container</a:t>
            </a:r>
          </a:p>
        </p:txBody>
      </p:sp>
      <p:sp>
        <p:nvSpPr>
          <p:cNvPr id="13" name="Text Placeholder 12">
            <a:extLst>
              <a:ext uri="{FF2B5EF4-FFF2-40B4-BE49-F238E27FC236}">
                <a16:creationId xmlns:a16="http://schemas.microsoft.com/office/drawing/2014/main" id="{413B6AB1-C40F-7C7B-4AC1-7C421E88169A}"/>
              </a:ext>
            </a:extLst>
          </p:cNvPr>
          <p:cNvSpPr>
            <a:spLocks noGrp="1"/>
          </p:cNvSpPr>
          <p:nvPr>
            <p:ph type="body" idx="2"/>
          </p:nvPr>
        </p:nvSpPr>
        <p:spPr>
          <a:xfrm>
            <a:off x="550863" y="1314450"/>
            <a:ext cx="5036021" cy="5258115"/>
          </a:xfrm>
        </p:spPr>
        <p:txBody>
          <a:bodyPr>
            <a:normAutofit/>
          </a:bodyPr>
          <a:lstStyle/>
          <a:p>
            <a:pPr marL="0" indent="0">
              <a:buNone/>
            </a:pPr>
            <a:r>
              <a:rPr lang="en-CA" sz="2400" b="0" dirty="0">
                <a:ea typeface="Calibri" panose="020F0502020204030204" pitchFamily="34" charset="0"/>
                <a:cs typeface="Calibri" panose="020F0502020204030204" pitchFamily="34" charset="0"/>
              </a:rPr>
              <a:t>A container is an application that been packaged with all the files, configurations and dependencies necessary for it to run. </a:t>
            </a:r>
            <a:r>
              <a:rPr lang="en-US" sz="2400" b="0" i="0" dirty="0">
                <a:solidFill>
                  <a:srgbClr val="0A0A23"/>
                </a:solidFill>
                <a:effectLst/>
                <a:ea typeface="Calibri" panose="020F0502020204030204" pitchFamily="34" charset="0"/>
                <a:cs typeface="Calibri" panose="020F0502020204030204" pitchFamily="34" charset="0"/>
              </a:rPr>
              <a:t>It allows users to create independent and isolated environments to launch and deploy its applications. </a:t>
            </a:r>
            <a:endParaRPr lang="en-CA" sz="2400" b="0" dirty="0">
              <a:ea typeface="Calibri" panose="020F0502020204030204" pitchFamily="34" charset="0"/>
              <a:cs typeface="Calibri" panose="020F0502020204030204" pitchFamily="34" charset="0"/>
            </a:endParaRPr>
          </a:p>
        </p:txBody>
      </p:sp>
      <p:sp>
        <p:nvSpPr>
          <p:cNvPr id="8" name="Slide Number Placeholder 7">
            <a:extLst>
              <a:ext uri="{FF2B5EF4-FFF2-40B4-BE49-F238E27FC236}">
                <a16:creationId xmlns:a16="http://schemas.microsoft.com/office/drawing/2014/main" id="{C546678F-280D-E3B9-55EC-87E703C7E180}"/>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CA" smtClean="0"/>
              <a:t>17</a:t>
            </a:fld>
            <a:endParaRPr lang="en-CA" dirty="0"/>
          </a:p>
        </p:txBody>
      </p:sp>
      <p:pic>
        <p:nvPicPr>
          <p:cNvPr id="14" name="Picture 13">
            <a:extLst>
              <a:ext uri="{FF2B5EF4-FFF2-40B4-BE49-F238E27FC236}">
                <a16:creationId xmlns:a16="http://schemas.microsoft.com/office/drawing/2014/main" id="{0B451E17-3EF8-323D-6A2C-52979597FA6A}"/>
              </a:ext>
            </a:extLst>
          </p:cNvPr>
          <p:cNvPicPr>
            <a:picLocks noChangeAspect="1"/>
          </p:cNvPicPr>
          <p:nvPr/>
        </p:nvPicPr>
        <p:blipFill>
          <a:blip r:embed="rId2"/>
          <a:stretch>
            <a:fillRect/>
          </a:stretch>
        </p:blipFill>
        <p:spPr>
          <a:xfrm>
            <a:off x="7026669" y="1932052"/>
            <a:ext cx="3656045" cy="2993895"/>
          </a:xfrm>
          <a:prstGeom prst="rect">
            <a:avLst/>
          </a:prstGeom>
        </p:spPr>
      </p:pic>
    </p:spTree>
    <p:extLst>
      <p:ext uri="{BB962C8B-B14F-4D97-AF65-F5344CB8AC3E}">
        <p14:creationId xmlns:p14="http://schemas.microsoft.com/office/powerpoint/2010/main" val="24342759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F93E31-36A6-9C01-057B-4847EC36A65C}"/>
              </a:ext>
            </a:extLst>
          </p:cNvPr>
          <p:cNvSpPr>
            <a:spLocks noGrp="1"/>
          </p:cNvSpPr>
          <p:nvPr>
            <p:ph type="title"/>
          </p:nvPr>
        </p:nvSpPr>
        <p:spPr/>
        <p:txBody>
          <a:bodyPr>
            <a:noAutofit/>
          </a:bodyPr>
          <a:lstStyle/>
          <a:p>
            <a:r>
              <a:rPr lang="en-US" sz="2800" b="1" dirty="0"/>
              <a:t>Types of Containers</a:t>
            </a:r>
            <a:endParaRPr lang="en-CA" sz="2800" dirty="0"/>
          </a:p>
        </p:txBody>
      </p:sp>
      <p:sp>
        <p:nvSpPr>
          <p:cNvPr id="4" name="Text Placeholder 3">
            <a:extLst>
              <a:ext uri="{FF2B5EF4-FFF2-40B4-BE49-F238E27FC236}">
                <a16:creationId xmlns:a16="http://schemas.microsoft.com/office/drawing/2014/main" id="{93B927B0-68EA-09FB-F9F4-8B653621A4FC}"/>
              </a:ext>
            </a:extLst>
          </p:cNvPr>
          <p:cNvSpPr>
            <a:spLocks noGrp="1"/>
          </p:cNvSpPr>
          <p:nvPr>
            <p:ph type="body" idx="2"/>
          </p:nvPr>
        </p:nvSpPr>
        <p:spPr>
          <a:xfrm>
            <a:off x="559063" y="1314455"/>
            <a:ext cx="8665324" cy="4527546"/>
          </a:xfrm>
        </p:spPr>
        <p:txBody>
          <a:bodyPr>
            <a:normAutofit/>
          </a:bodyPr>
          <a:lstStyle/>
          <a:p>
            <a:pPr marL="0" indent="0">
              <a:buNone/>
            </a:pPr>
            <a:endParaRPr lang="en-US" sz="1800" dirty="0"/>
          </a:p>
          <a:p>
            <a:pPr>
              <a:buFont typeface="Arial" panose="020B0604020202020204" pitchFamily="34" charset="0"/>
              <a:buChar char="•"/>
            </a:pPr>
            <a:r>
              <a:rPr lang="en-US" sz="1800" b="1" dirty="0"/>
              <a:t>Application Containers:</a:t>
            </a:r>
            <a:r>
              <a:rPr lang="en-US" sz="1800" dirty="0"/>
              <a:t> </a:t>
            </a:r>
            <a:r>
              <a:rPr lang="en-US" sz="1800" b="0" dirty="0"/>
              <a:t>These are the primary containers running the application logic. </a:t>
            </a:r>
          </a:p>
          <a:p>
            <a:pPr>
              <a:buFont typeface="Arial" panose="020B0604020202020204" pitchFamily="34" charset="0"/>
              <a:buChar char="•"/>
            </a:pPr>
            <a:r>
              <a:rPr lang="en-US" sz="1800" b="1" dirty="0"/>
              <a:t>Init Containers:</a:t>
            </a:r>
            <a:r>
              <a:rPr lang="en-US" sz="1800" dirty="0"/>
              <a:t> </a:t>
            </a:r>
            <a:r>
              <a:rPr lang="en-US" sz="1800" b="0" dirty="0"/>
              <a:t>These containers run during Pod startup to perform tasks like setting up the environment or downloading dependencies. </a:t>
            </a:r>
          </a:p>
          <a:p>
            <a:pPr>
              <a:buFont typeface="Arial" panose="020B0604020202020204" pitchFamily="34" charset="0"/>
              <a:buChar char="•"/>
            </a:pPr>
            <a:r>
              <a:rPr lang="en-US" sz="1800" b="1" dirty="0"/>
              <a:t>Sidecar Containers:</a:t>
            </a:r>
            <a:r>
              <a:rPr lang="en-US" sz="1800" dirty="0"/>
              <a:t> </a:t>
            </a:r>
            <a:r>
              <a:rPr lang="en-US" sz="1800" b="0" dirty="0"/>
              <a:t>These containers run alongside the main application container to provide auxiliary services, such as logging, data synchronization, or proxying. </a:t>
            </a:r>
          </a:p>
          <a:p>
            <a:pPr>
              <a:buFont typeface="Arial" panose="020B0604020202020204" pitchFamily="34" charset="0"/>
              <a:buChar char="•"/>
            </a:pPr>
            <a:r>
              <a:rPr lang="en-US" sz="1800" b="1" dirty="0"/>
              <a:t>Ephemeral Containers:</a:t>
            </a:r>
            <a:r>
              <a:rPr lang="en-US" sz="1800" dirty="0"/>
              <a:t> </a:t>
            </a:r>
            <a:r>
              <a:rPr lang="en-US" sz="1800" b="0" dirty="0"/>
              <a:t>These containers can be injected into a running Pod for debugging purposes.</a:t>
            </a:r>
          </a:p>
          <a:p>
            <a:endParaRPr lang="en-CA" dirty="0"/>
          </a:p>
        </p:txBody>
      </p:sp>
      <p:sp>
        <p:nvSpPr>
          <p:cNvPr id="6" name="Slide Number Placeholder 5">
            <a:extLst>
              <a:ext uri="{FF2B5EF4-FFF2-40B4-BE49-F238E27FC236}">
                <a16:creationId xmlns:a16="http://schemas.microsoft.com/office/drawing/2014/main" id="{6317CC92-45D2-08E1-53C4-C0A437992358}"/>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CA" smtClean="0"/>
              <a:t>18</a:t>
            </a:fld>
            <a:endParaRPr lang="en-CA" dirty="0"/>
          </a:p>
        </p:txBody>
      </p:sp>
    </p:spTree>
    <p:extLst>
      <p:ext uri="{BB962C8B-B14F-4D97-AF65-F5344CB8AC3E}">
        <p14:creationId xmlns:p14="http://schemas.microsoft.com/office/powerpoint/2010/main" val="35275376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4DC9499-1455-C64F-656E-110B6D31F27C}"/>
              </a:ext>
            </a:extLst>
          </p:cNvPr>
          <p:cNvSpPr>
            <a:spLocks noGrp="1"/>
          </p:cNvSpPr>
          <p:nvPr>
            <p:ph type="title"/>
          </p:nvPr>
        </p:nvSpPr>
        <p:spPr/>
        <p:txBody>
          <a:bodyPr>
            <a:noAutofit/>
          </a:bodyPr>
          <a:lstStyle/>
          <a:p>
            <a:r>
              <a:rPr lang="en-CA" sz="2800" dirty="0"/>
              <a:t>Registry</a:t>
            </a:r>
          </a:p>
        </p:txBody>
      </p:sp>
      <p:sp>
        <p:nvSpPr>
          <p:cNvPr id="7" name="Text Placeholder 6">
            <a:extLst>
              <a:ext uri="{FF2B5EF4-FFF2-40B4-BE49-F238E27FC236}">
                <a16:creationId xmlns:a16="http://schemas.microsoft.com/office/drawing/2014/main" id="{0F3DC8CE-8101-2B79-05BE-00FB68359BC1}"/>
              </a:ext>
            </a:extLst>
          </p:cNvPr>
          <p:cNvSpPr>
            <a:spLocks noGrp="1"/>
          </p:cNvSpPr>
          <p:nvPr>
            <p:ph type="body" idx="1"/>
          </p:nvPr>
        </p:nvSpPr>
        <p:spPr/>
        <p:txBody>
          <a:bodyPr/>
          <a:lstStyle/>
          <a:p>
            <a:r>
              <a:rPr lang="en-CA" dirty="0"/>
              <a:t> </a:t>
            </a:r>
          </a:p>
        </p:txBody>
      </p:sp>
      <p:sp>
        <p:nvSpPr>
          <p:cNvPr id="8" name="Text Placeholder 7">
            <a:extLst>
              <a:ext uri="{FF2B5EF4-FFF2-40B4-BE49-F238E27FC236}">
                <a16:creationId xmlns:a16="http://schemas.microsoft.com/office/drawing/2014/main" id="{7E7DE2CB-386D-B49A-B975-0933F33DF69F}"/>
              </a:ext>
            </a:extLst>
          </p:cNvPr>
          <p:cNvSpPr>
            <a:spLocks noGrp="1"/>
          </p:cNvSpPr>
          <p:nvPr>
            <p:ph type="body" idx="2"/>
          </p:nvPr>
        </p:nvSpPr>
        <p:spPr/>
        <p:txBody>
          <a:bodyPr/>
          <a:lstStyle/>
          <a:p>
            <a:pPr marL="0" indent="0">
              <a:buNone/>
            </a:pPr>
            <a:r>
              <a:rPr lang="en-CA" dirty="0"/>
              <a:t> </a:t>
            </a:r>
          </a:p>
        </p:txBody>
      </p:sp>
      <p:pic>
        <p:nvPicPr>
          <p:cNvPr id="5" name="Picture 4">
            <a:extLst>
              <a:ext uri="{FF2B5EF4-FFF2-40B4-BE49-F238E27FC236}">
                <a16:creationId xmlns:a16="http://schemas.microsoft.com/office/drawing/2014/main" id="{83706CAA-34F3-C67C-F6D0-5BF23B460F02}"/>
              </a:ext>
            </a:extLst>
          </p:cNvPr>
          <p:cNvPicPr>
            <a:picLocks noChangeAspect="1"/>
          </p:cNvPicPr>
          <p:nvPr/>
        </p:nvPicPr>
        <p:blipFill>
          <a:blip r:embed="rId2"/>
          <a:stretch>
            <a:fillRect/>
          </a:stretch>
        </p:blipFill>
        <p:spPr>
          <a:xfrm>
            <a:off x="6468060" y="1663161"/>
            <a:ext cx="4037221" cy="3714244"/>
          </a:xfrm>
          <a:prstGeom prst="rect">
            <a:avLst/>
          </a:prstGeom>
        </p:spPr>
      </p:pic>
      <p:sp>
        <p:nvSpPr>
          <p:cNvPr id="6" name="TextBox 5">
            <a:extLst>
              <a:ext uri="{FF2B5EF4-FFF2-40B4-BE49-F238E27FC236}">
                <a16:creationId xmlns:a16="http://schemas.microsoft.com/office/drawing/2014/main" id="{2E6F7E4F-E138-871D-B1DA-CD77A7054453}"/>
              </a:ext>
            </a:extLst>
          </p:cNvPr>
          <p:cNvSpPr txBox="1"/>
          <p:nvPr/>
        </p:nvSpPr>
        <p:spPr>
          <a:xfrm>
            <a:off x="648779" y="1663161"/>
            <a:ext cx="4842588" cy="1323439"/>
          </a:xfrm>
          <a:prstGeom prst="rect">
            <a:avLst/>
          </a:prstGeom>
          <a:noFill/>
        </p:spPr>
        <p:txBody>
          <a:bodyPr wrap="square" rtlCol="0">
            <a:spAutoFit/>
          </a:bodyPr>
          <a:lstStyle/>
          <a:p>
            <a:r>
              <a:rPr lang="en-US" sz="2000" dirty="0"/>
              <a:t>A registry is a centralized location that stores and manages container image whereas a repository is a collection of related container image within a registry.</a:t>
            </a:r>
          </a:p>
        </p:txBody>
      </p:sp>
    </p:spTree>
    <p:extLst>
      <p:ext uri="{BB962C8B-B14F-4D97-AF65-F5344CB8AC3E}">
        <p14:creationId xmlns:p14="http://schemas.microsoft.com/office/powerpoint/2010/main" val="9800860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078130-6398-84B3-6DA1-11D3906C2F91}"/>
              </a:ext>
            </a:extLst>
          </p:cNvPr>
          <p:cNvSpPr>
            <a:spLocks noGrp="1"/>
          </p:cNvSpPr>
          <p:nvPr>
            <p:ph type="title"/>
          </p:nvPr>
        </p:nvSpPr>
        <p:spPr/>
        <p:txBody>
          <a:bodyPr>
            <a:noAutofit/>
          </a:bodyPr>
          <a:lstStyle/>
          <a:p>
            <a:r>
              <a:rPr lang="en-CA" sz="3200" dirty="0"/>
              <a:t>Table of Content</a:t>
            </a:r>
          </a:p>
        </p:txBody>
      </p:sp>
      <p:sp>
        <p:nvSpPr>
          <p:cNvPr id="4" name="Text Placeholder 3">
            <a:extLst>
              <a:ext uri="{FF2B5EF4-FFF2-40B4-BE49-F238E27FC236}">
                <a16:creationId xmlns:a16="http://schemas.microsoft.com/office/drawing/2014/main" id="{6A2D3575-A0EA-ADD3-85E9-419218C1C051}"/>
              </a:ext>
            </a:extLst>
          </p:cNvPr>
          <p:cNvSpPr>
            <a:spLocks noGrp="1"/>
          </p:cNvSpPr>
          <p:nvPr>
            <p:ph type="body" idx="2"/>
          </p:nvPr>
        </p:nvSpPr>
        <p:spPr/>
        <p:txBody>
          <a:bodyPr>
            <a:normAutofit/>
          </a:bodyPr>
          <a:lstStyle/>
          <a:p>
            <a:pPr>
              <a:buSzPct val="100000"/>
              <a:buFont typeface="Arial" panose="020B0604020202020204" pitchFamily="34" charset="0"/>
              <a:buChar char="•"/>
            </a:pPr>
            <a:r>
              <a:rPr lang="en-CA" sz="2200" dirty="0"/>
              <a:t>Introduction to Containers</a:t>
            </a:r>
          </a:p>
          <a:p>
            <a:pPr>
              <a:buSzPct val="100000"/>
              <a:buFont typeface="Arial" panose="020B0604020202020204" pitchFamily="34" charset="0"/>
              <a:buChar char="•"/>
            </a:pPr>
            <a:r>
              <a:rPr lang="en-CA" sz="2200" b="1" dirty="0"/>
              <a:t>Benefits of Containers</a:t>
            </a:r>
          </a:p>
          <a:p>
            <a:pPr>
              <a:buSzPct val="100000"/>
              <a:buFont typeface="Arial" panose="020B0604020202020204" pitchFamily="34" charset="0"/>
              <a:buChar char="•"/>
            </a:pPr>
            <a:r>
              <a:rPr lang="en-CA" sz="2200" dirty="0"/>
              <a:t>Key Container Technologies</a:t>
            </a:r>
          </a:p>
          <a:p>
            <a:pPr marL="800100" lvl="1">
              <a:buSzPct val="100000"/>
              <a:buFont typeface="Wingdings" panose="05000000000000000000" pitchFamily="2" charset="2"/>
              <a:buChar char="Ø"/>
            </a:pPr>
            <a:r>
              <a:rPr lang="en-CA" b="1" dirty="0"/>
              <a:t>Docker</a:t>
            </a:r>
          </a:p>
          <a:p>
            <a:pPr marL="800100" lvl="1">
              <a:buSzPct val="100000"/>
              <a:buFont typeface="Wingdings" panose="05000000000000000000" pitchFamily="2" charset="2"/>
              <a:buChar char="Ø"/>
            </a:pPr>
            <a:r>
              <a:rPr lang="en-CA" b="1" dirty="0"/>
              <a:t>Kubernetes</a:t>
            </a:r>
            <a:r>
              <a:rPr lang="en-CA" sz="2200" b="1" dirty="0"/>
              <a:t>(K8)</a:t>
            </a:r>
          </a:p>
          <a:p>
            <a:pPr>
              <a:buSzPct val="100000"/>
              <a:buFont typeface="Arial" panose="020B0604020202020204" pitchFamily="34" charset="0"/>
              <a:buChar char="•"/>
            </a:pPr>
            <a:r>
              <a:rPr lang="en-US" sz="2200" dirty="0"/>
              <a:t>Containers Security</a:t>
            </a:r>
          </a:p>
          <a:p>
            <a:pPr>
              <a:buSzPct val="100000"/>
              <a:buFont typeface="Arial" panose="020B0604020202020204" pitchFamily="34" charset="0"/>
              <a:buChar char="•"/>
            </a:pPr>
            <a:r>
              <a:rPr lang="en-US" sz="2200" b="0"/>
              <a:t>Testing the code</a:t>
            </a:r>
            <a:endParaRPr lang="en-CA" sz="2200" b="0" dirty="0"/>
          </a:p>
          <a:p>
            <a:pPr lvl="1">
              <a:buSzPct val="100000"/>
            </a:pPr>
            <a:endParaRPr lang="en-CA" sz="400" b="0" dirty="0"/>
          </a:p>
          <a:p>
            <a:pPr marL="0" indent="0">
              <a:buSzPct val="100000"/>
              <a:buNone/>
            </a:pPr>
            <a:endParaRPr lang="en-CA" sz="1800" b="0" dirty="0"/>
          </a:p>
          <a:p>
            <a:pPr marL="0" indent="0">
              <a:buSzPct val="100000"/>
              <a:buNone/>
            </a:pPr>
            <a:endParaRPr lang="en-CA" sz="1800" dirty="0"/>
          </a:p>
          <a:p>
            <a:pPr marL="0" indent="0">
              <a:buSzPct val="100000"/>
              <a:buNone/>
            </a:pPr>
            <a:endParaRPr lang="en-CA" sz="1400" dirty="0"/>
          </a:p>
          <a:p>
            <a:pPr marL="0" indent="0">
              <a:buSzPct val="100000"/>
              <a:buNone/>
            </a:pPr>
            <a:endParaRPr lang="en-CA" sz="1400" dirty="0"/>
          </a:p>
        </p:txBody>
      </p:sp>
      <p:sp>
        <p:nvSpPr>
          <p:cNvPr id="5" name="Slide Number Placeholder 4">
            <a:extLst>
              <a:ext uri="{FF2B5EF4-FFF2-40B4-BE49-F238E27FC236}">
                <a16:creationId xmlns:a16="http://schemas.microsoft.com/office/drawing/2014/main" id="{F1CF692C-5434-9CD2-C9E2-4DA4F4659CF3}"/>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CA" smtClean="0"/>
              <a:t>2</a:t>
            </a:fld>
            <a:endParaRPr lang="en-CA" dirty="0"/>
          </a:p>
        </p:txBody>
      </p:sp>
    </p:spTree>
    <p:extLst>
      <p:ext uri="{BB962C8B-B14F-4D97-AF65-F5344CB8AC3E}">
        <p14:creationId xmlns:p14="http://schemas.microsoft.com/office/powerpoint/2010/main" val="112463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A54A43-D494-BF04-A1FC-ADA93CD4C7B7}"/>
              </a:ext>
            </a:extLst>
          </p:cNvPr>
          <p:cNvSpPr>
            <a:spLocks noGrp="1"/>
          </p:cNvSpPr>
          <p:nvPr>
            <p:ph type="title"/>
          </p:nvPr>
        </p:nvSpPr>
        <p:spPr/>
        <p:txBody>
          <a:bodyPr>
            <a:noAutofit/>
          </a:bodyPr>
          <a:lstStyle/>
          <a:p>
            <a:r>
              <a:rPr lang="en-US" sz="3200" dirty="0"/>
              <a:t>Container Security</a:t>
            </a:r>
            <a:endParaRPr lang="en-CA" sz="3200" dirty="0"/>
          </a:p>
        </p:txBody>
      </p:sp>
      <p:sp>
        <p:nvSpPr>
          <p:cNvPr id="4" name="Text Placeholder 3">
            <a:extLst>
              <a:ext uri="{FF2B5EF4-FFF2-40B4-BE49-F238E27FC236}">
                <a16:creationId xmlns:a16="http://schemas.microsoft.com/office/drawing/2014/main" id="{3DCFB664-B615-B583-E104-7DDCF71F922F}"/>
              </a:ext>
            </a:extLst>
          </p:cNvPr>
          <p:cNvSpPr>
            <a:spLocks noGrp="1"/>
          </p:cNvSpPr>
          <p:nvPr>
            <p:ph type="body" idx="2"/>
          </p:nvPr>
        </p:nvSpPr>
        <p:spPr/>
        <p:txBody>
          <a:bodyPr>
            <a:normAutofit lnSpcReduction="10000"/>
          </a:bodyPr>
          <a:lstStyle/>
          <a:p>
            <a:pPr>
              <a:buSzPct val="100000"/>
              <a:buFont typeface="Arial" panose="020B0604020202020204" pitchFamily="34" charset="0"/>
              <a:buChar char="•"/>
            </a:pPr>
            <a:r>
              <a:rPr lang="en-US" sz="2400" dirty="0"/>
              <a:t>Increased Attack Surface </a:t>
            </a:r>
          </a:p>
          <a:p>
            <a:pPr lvl="1">
              <a:buSzPct val="100000"/>
              <a:buFont typeface="Arial" panose="020B0604020202020204" pitchFamily="34" charset="0"/>
              <a:buChar char="•"/>
            </a:pPr>
            <a:r>
              <a:rPr lang="en-US" sz="2000" dirty="0"/>
              <a:t>Expanded number of potential entry points for cyberattacks  </a:t>
            </a:r>
          </a:p>
          <a:p>
            <a:pPr>
              <a:buSzPct val="100000"/>
              <a:buFont typeface="Arial" panose="020B0604020202020204" pitchFamily="34" charset="0"/>
              <a:buChar char="•"/>
            </a:pPr>
            <a:r>
              <a:rPr lang="en-US" sz="2400" dirty="0"/>
              <a:t>Open-Source Components</a:t>
            </a:r>
          </a:p>
          <a:p>
            <a:pPr lvl="1">
              <a:buSzPct val="100000"/>
              <a:buFont typeface="Arial" panose="020B0604020202020204" pitchFamily="34" charset="0"/>
              <a:buChar char="•"/>
            </a:pPr>
            <a:r>
              <a:rPr lang="en-US" sz="2000" dirty="0"/>
              <a:t>Build using open-source components, which can introduce Vulnerabilities if not properly managed</a:t>
            </a:r>
          </a:p>
          <a:p>
            <a:pPr>
              <a:buSzPct val="100000"/>
              <a:buFont typeface="Arial" panose="020B0604020202020204" pitchFamily="34" charset="0"/>
              <a:buChar char="•"/>
            </a:pPr>
            <a:r>
              <a:rPr lang="en-US" sz="2400" dirty="0"/>
              <a:t>Inter-Container Communication</a:t>
            </a:r>
          </a:p>
          <a:p>
            <a:pPr lvl="1">
              <a:buSzPct val="100000"/>
              <a:buFont typeface="Arial" panose="020B0604020202020204" pitchFamily="34" charset="0"/>
              <a:buChar char="•"/>
            </a:pPr>
            <a:r>
              <a:rPr lang="en-US" sz="2000" dirty="0"/>
              <a:t>Containers interact with the host system and other containers </a:t>
            </a:r>
          </a:p>
          <a:p>
            <a:pPr>
              <a:buSzPct val="100000"/>
              <a:buFont typeface="Arial" panose="020B0604020202020204" pitchFamily="34" charset="0"/>
              <a:buChar char="•"/>
            </a:pPr>
            <a:r>
              <a:rPr lang="en-US" sz="2400" dirty="0"/>
              <a:t>Privilege Escalation</a:t>
            </a:r>
          </a:p>
          <a:p>
            <a:pPr lvl="1">
              <a:buSzPct val="100000"/>
              <a:buFont typeface="Arial" panose="020B0604020202020204" pitchFamily="34" charset="0"/>
              <a:buChar char="•"/>
            </a:pPr>
            <a:r>
              <a:rPr lang="en-US" sz="2000" dirty="0"/>
              <a:t>If a container runs with more privileges than it needs, it can expose the underlying system to security risks, such as unauthorized access or control </a:t>
            </a:r>
          </a:p>
          <a:p>
            <a:pPr>
              <a:buSzPct val="100000"/>
              <a:buFont typeface="Arial" panose="020B0604020202020204" pitchFamily="34" charset="0"/>
              <a:buChar char="•"/>
            </a:pPr>
            <a:r>
              <a:rPr lang="en-US" sz="2400" dirty="0"/>
              <a:t>Data Protection</a:t>
            </a:r>
          </a:p>
          <a:p>
            <a:pPr lvl="1">
              <a:buSzPct val="100000"/>
              <a:buFont typeface="Arial" panose="020B0604020202020204" pitchFamily="34" charset="0"/>
              <a:buChar char="•"/>
            </a:pPr>
            <a:r>
              <a:rPr lang="en-US" sz="2000" dirty="0"/>
              <a:t>Containers can store sensitive data </a:t>
            </a:r>
          </a:p>
          <a:p>
            <a:pPr>
              <a:buSzPct val="100000"/>
              <a:buFont typeface="Arial" panose="020B0604020202020204" pitchFamily="34" charset="0"/>
              <a:buChar char="•"/>
            </a:pPr>
            <a:r>
              <a:rPr lang="en-US" sz="2400" dirty="0"/>
              <a:t>Compliance</a:t>
            </a:r>
          </a:p>
          <a:p>
            <a:pPr lvl="1">
              <a:buSzPct val="100000"/>
              <a:buFont typeface="Arial" panose="020B0604020202020204" pitchFamily="34" charset="0"/>
              <a:buChar char="•"/>
            </a:pPr>
            <a:r>
              <a:rPr lang="en-US" sz="2000" dirty="0"/>
              <a:t>Container security must address regulatory and industry compliance requirements</a:t>
            </a:r>
            <a:endParaRPr lang="en-CA" sz="2000" dirty="0">
              <a:solidFill>
                <a:srgbClr val="2A283C"/>
              </a:solidFill>
              <a:latin typeface="Arial" panose="020B0604020202020204" pitchFamily="34" charset="0"/>
              <a:ea typeface="Arial" panose="020B0604020202020204" pitchFamily="34" charset="0"/>
              <a:cs typeface="Times New Roman" panose="02020603050405020304" pitchFamily="18" charset="0"/>
            </a:endParaRPr>
          </a:p>
          <a:p>
            <a:endParaRPr lang="en-CA" dirty="0"/>
          </a:p>
        </p:txBody>
      </p:sp>
      <p:sp>
        <p:nvSpPr>
          <p:cNvPr id="5" name="Slide Number Placeholder 4">
            <a:extLst>
              <a:ext uri="{FF2B5EF4-FFF2-40B4-BE49-F238E27FC236}">
                <a16:creationId xmlns:a16="http://schemas.microsoft.com/office/drawing/2014/main" id="{CA311333-F18D-1812-A380-D055F0126CE6}"/>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CA" smtClean="0"/>
              <a:t>20</a:t>
            </a:fld>
            <a:endParaRPr lang="en-CA" dirty="0"/>
          </a:p>
        </p:txBody>
      </p:sp>
    </p:spTree>
    <p:extLst>
      <p:ext uri="{BB962C8B-B14F-4D97-AF65-F5344CB8AC3E}">
        <p14:creationId xmlns:p14="http://schemas.microsoft.com/office/powerpoint/2010/main" val="2282945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C6B324D-305B-B12B-2EC8-6D7A3D03617E}"/>
              </a:ext>
            </a:extLst>
          </p:cNvPr>
          <p:cNvSpPr>
            <a:spLocks noGrp="1"/>
          </p:cNvSpPr>
          <p:nvPr>
            <p:ph type="title"/>
          </p:nvPr>
        </p:nvSpPr>
        <p:spPr/>
        <p:txBody>
          <a:bodyPr>
            <a:noAutofit/>
          </a:bodyPr>
          <a:lstStyle/>
          <a:p>
            <a:r>
              <a:rPr lang="en-CA" sz="2800" dirty="0"/>
              <a:t>Steps to create a container</a:t>
            </a:r>
          </a:p>
        </p:txBody>
      </p:sp>
      <p:sp>
        <p:nvSpPr>
          <p:cNvPr id="4" name="Text Placeholder 3">
            <a:extLst>
              <a:ext uri="{FF2B5EF4-FFF2-40B4-BE49-F238E27FC236}">
                <a16:creationId xmlns:a16="http://schemas.microsoft.com/office/drawing/2014/main" id="{A86E63FD-0B7A-4810-1520-193E120D7C0F}"/>
              </a:ext>
            </a:extLst>
          </p:cNvPr>
          <p:cNvSpPr>
            <a:spLocks noGrp="1"/>
          </p:cNvSpPr>
          <p:nvPr>
            <p:ph type="body" idx="1"/>
          </p:nvPr>
        </p:nvSpPr>
        <p:spPr/>
        <p:txBody>
          <a:bodyPr/>
          <a:lstStyle/>
          <a:p>
            <a:r>
              <a:rPr lang="en-CA" dirty="0"/>
              <a:t> </a:t>
            </a:r>
          </a:p>
        </p:txBody>
      </p:sp>
      <p:sp>
        <p:nvSpPr>
          <p:cNvPr id="5" name="Text Placeholder 4">
            <a:extLst>
              <a:ext uri="{FF2B5EF4-FFF2-40B4-BE49-F238E27FC236}">
                <a16:creationId xmlns:a16="http://schemas.microsoft.com/office/drawing/2014/main" id="{10A04136-0A2C-A690-CCB8-53E97A529E5E}"/>
              </a:ext>
            </a:extLst>
          </p:cNvPr>
          <p:cNvSpPr>
            <a:spLocks noGrp="1"/>
          </p:cNvSpPr>
          <p:nvPr>
            <p:ph type="body" idx="2"/>
          </p:nvPr>
        </p:nvSpPr>
        <p:spPr>
          <a:xfrm>
            <a:off x="559063" y="1314454"/>
            <a:ext cx="10112286" cy="4703888"/>
          </a:xfrm>
        </p:spPr>
        <p:txBody>
          <a:bodyPr>
            <a:normAutofit/>
          </a:bodyPr>
          <a:lstStyle/>
          <a:p>
            <a:pPr marL="0" indent="0">
              <a:buNone/>
            </a:pPr>
            <a:r>
              <a:rPr lang="en-US" sz="1800" b="0" dirty="0"/>
              <a:t>Step 1</a:t>
            </a:r>
            <a:r>
              <a:rPr lang="en-US" sz="1800" dirty="0"/>
              <a:t>: </a:t>
            </a:r>
            <a:r>
              <a:rPr lang="en-US" sz="1800" b="1" dirty="0"/>
              <a:t>Building images</a:t>
            </a:r>
            <a:r>
              <a:rPr lang="en-US" sz="1800" dirty="0"/>
              <a:t> : </a:t>
            </a:r>
            <a:r>
              <a:rPr lang="en-US" sz="1800" b="0" dirty="0"/>
              <a:t>A Dockerfile is a text-based document that uses to create a container image. It provides instructions to the image builder on the commands to run, files to copy, startup command and more.</a:t>
            </a:r>
          </a:p>
          <a:p>
            <a:pPr marL="0" indent="0">
              <a:buNone/>
            </a:pPr>
            <a:endParaRPr lang="en-US" sz="1800" b="0" dirty="0"/>
          </a:p>
          <a:p>
            <a:pPr marL="0" indent="0">
              <a:buNone/>
            </a:pPr>
            <a:endParaRPr lang="en-US" sz="1800" b="0" dirty="0"/>
          </a:p>
          <a:p>
            <a:pPr marL="0" indent="0">
              <a:buNone/>
            </a:pPr>
            <a:endParaRPr lang="en-US" sz="1800" b="0" dirty="0"/>
          </a:p>
          <a:p>
            <a:pPr marL="0" indent="0">
              <a:buNone/>
            </a:pPr>
            <a:endParaRPr lang="en-US" sz="1800" b="0" dirty="0"/>
          </a:p>
          <a:p>
            <a:pPr marL="0" indent="0">
              <a:buNone/>
            </a:pPr>
            <a:endParaRPr lang="en-US" sz="1800" b="0" dirty="0"/>
          </a:p>
          <a:p>
            <a:pPr marL="0" indent="0">
              <a:buNone/>
            </a:pPr>
            <a:r>
              <a:rPr lang="en-US" sz="1800" b="0" dirty="0"/>
              <a:t>Step 2: </a:t>
            </a:r>
            <a:r>
              <a:rPr lang="en-US" sz="1800" b="1" dirty="0"/>
              <a:t>Tagging images</a:t>
            </a:r>
            <a:r>
              <a:rPr lang="en-US" sz="1800" dirty="0"/>
              <a:t> : </a:t>
            </a:r>
            <a:r>
              <a:rPr lang="en-US" sz="1800" b="0" dirty="0"/>
              <a:t>Tagging images is the method to provide an image with a memorable name, which also determines where the image can be distributed.</a:t>
            </a:r>
          </a:p>
          <a:p>
            <a:pPr marL="0" indent="0">
              <a:buNone/>
            </a:pPr>
            <a:endParaRPr lang="en-US" sz="1800" b="0" dirty="0"/>
          </a:p>
          <a:p>
            <a:pPr marL="0" indent="0">
              <a:buNone/>
            </a:pPr>
            <a:endParaRPr lang="en-US" sz="1900" b="0" dirty="0"/>
          </a:p>
          <a:p>
            <a:pPr marL="0" indent="0">
              <a:buNone/>
            </a:pPr>
            <a:r>
              <a:rPr lang="en-US" sz="1900" b="0" dirty="0"/>
              <a:t>Step 3</a:t>
            </a:r>
            <a:r>
              <a:rPr lang="en-US" sz="1900" dirty="0"/>
              <a:t>: Publishing images</a:t>
            </a:r>
            <a:r>
              <a:rPr lang="en-US" sz="1900" b="0" dirty="0"/>
              <a:t>: Once you have an image built and tagged, you’re ready to push it to a registry. </a:t>
            </a:r>
          </a:p>
          <a:p>
            <a:pPr marL="0" indent="0">
              <a:buNone/>
            </a:pPr>
            <a:endParaRPr lang="en-US" sz="1900" dirty="0"/>
          </a:p>
          <a:p>
            <a:pPr marL="0" indent="0">
              <a:buNone/>
            </a:pPr>
            <a:endParaRPr lang="en-CA" b="0" dirty="0"/>
          </a:p>
        </p:txBody>
      </p:sp>
      <p:sp>
        <p:nvSpPr>
          <p:cNvPr id="6" name="Text Placeholder 5">
            <a:extLst>
              <a:ext uri="{FF2B5EF4-FFF2-40B4-BE49-F238E27FC236}">
                <a16:creationId xmlns:a16="http://schemas.microsoft.com/office/drawing/2014/main" id="{F4C6EBEF-D37B-0729-6889-84A824D8712C}"/>
              </a:ext>
            </a:extLst>
          </p:cNvPr>
          <p:cNvSpPr>
            <a:spLocks noGrp="1"/>
          </p:cNvSpPr>
          <p:nvPr>
            <p:ph type="body" idx="3"/>
          </p:nvPr>
        </p:nvSpPr>
        <p:spPr>
          <a:xfrm flipH="1">
            <a:off x="11642033" y="1314455"/>
            <a:ext cx="45719" cy="94467"/>
          </a:xfrm>
        </p:spPr>
        <p:txBody>
          <a:bodyPr>
            <a:normAutofit fontScale="25000" lnSpcReduction="20000"/>
          </a:bodyPr>
          <a:lstStyle/>
          <a:p>
            <a:pPr marL="0" indent="0">
              <a:buNone/>
            </a:pPr>
            <a:endParaRPr lang="en-CA" dirty="0"/>
          </a:p>
          <a:p>
            <a:pPr marL="0" indent="0">
              <a:buNone/>
            </a:pPr>
            <a:r>
              <a:rPr lang="en-CA" dirty="0"/>
              <a:t>       </a:t>
            </a:r>
          </a:p>
        </p:txBody>
      </p:sp>
      <p:pic>
        <p:nvPicPr>
          <p:cNvPr id="7" name="Picture 6">
            <a:extLst>
              <a:ext uri="{FF2B5EF4-FFF2-40B4-BE49-F238E27FC236}">
                <a16:creationId xmlns:a16="http://schemas.microsoft.com/office/drawing/2014/main" id="{4ABE3385-DF4F-CFFA-4E29-7364A45C3AFB}"/>
              </a:ext>
            </a:extLst>
          </p:cNvPr>
          <p:cNvPicPr>
            <a:picLocks noChangeAspect="1"/>
          </p:cNvPicPr>
          <p:nvPr/>
        </p:nvPicPr>
        <p:blipFill>
          <a:blip r:embed="rId2"/>
          <a:stretch>
            <a:fillRect/>
          </a:stretch>
        </p:blipFill>
        <p:spPr>
          <a:xfrm>
            <a:off x="567676" y="2367203"/>
            <a:ext cx="2126765" cy="1211025"/>
          </a:xfrm>
          <a:prstGeom prst="rect">
            <a:avLst/>
          </a:prstGeom>
        </p:spPr>
      </p:pic>
      <p:pic>
        <p:nvPicPr>
          <p:cNvPr id="8" name="Picture 7">
            <a:extLst>
              <a:ext uri="{FF2B5EF4-FFF2-40B4-BE49-F238E27FC236}">
                <a16:creationId xmlns:a16="http://schemas.microsoft.com/office/drawing/2014/main" id="{1645F9D5-2A70-BEA3-3A90-A8D62E6BBE1A}"/>
              </a:ext>
            </a:extLst>
          </p:cNvPr>
          <p:cNvPicPr>
            <a:picLocks noChangeAspect="1"/>
          </p:cNvPicPr>
          <p:nvPr/>
        </p:nvPicPr>
        <p:blipFill>
          <a:blip r:embed="rId3"/>
          <a:stretch>
            <a:fillRect/>
          </a:stretch>
        </p:blipFill>
        <p:spPr>
          <a:xfrm>
            <a:off x="546908" y="4577987"/>
            <a:ext cx="3487185" cy="260062"/>
          </a:xfrm>
          <a:prstGeom prst="rect">
            <a:avLst/>
          </a:prstGeom>
        </p:spPr>
      </p:pic>
      <p:pic>
        <p:nvPicPr>
          <p:cNvPr id="9" name="Picture 8">
            <a:extLst>
              <a:ext uri="{FF2B5EF4-FFF2-40B4-BE49-F238E27FC236}">
                <a16:creationId xmlns:a16="http://schemas.microsoft.com/office/drawing/2014/main" id="{C494C93C-2823-857B-35EF-0F10C735AF48}"/>
              </a:ext>
            </a:extLst>
          </p:cNvPr>
          <p:cNvPicPr>
            <a:picLocks noChangeAspect="1"/>
          </p:cNvPicPr>
          <p:nvPr/>
        </p:nvPicPr>
        <p:blipFill>
          <a:blip r:embed="rId4"/>
          <a:stretch>
            <a:fillRect/>
          </a:stretch>
        </p:blipFill>
        <p:spPr>
          <a:xfrm>
            <a:off x="4046248" y="4577987"/>
            <a:ext cx="3239289" cy="372366"/>
          </a:xfrm>
          <a:prstGeom prst="rect">
            <a:avLst/>
          </a:prstGeom>
        </p:spPr>
      </p:pic>
      <p:pic>
        <p:nvPicPr>
          <p:cNvPr id="16" name="Picture 15">
            <a:extLst>
              <a:ext uri="{FF2B5EF4-FFF2-40B4-BE49-F238E27FC236}">
                <a16:creationId xmlns:a16="http://schemas.microsoft.com/office/drawing/2014/main" id="{4640369C-B98B-E96B-5306-815DC5D59D2E}"/>
              </a:ext>
            </a:extLst>
          </p:cNvPr>
          <p:cNvPicPr>
            <a:picLocks noChangeAspect="1"/>
          </p:cNvPicPr>
          <p:nvPr/>
        </p:nvPicPr>
        <p:blipFill>
          <a:blip r:embed="rId5"/>
          <a:stretch>
            <a:fillRect/>
          </a:stretch>
        </p:blipFill>
        <p:spPr>
          <a:xfrm>
            <a:off x="567676" y="6018342"/>
            <a:ext cx="2680366" cy="446577"/>
          </a:xfrm>
          <a:prstGeom prst="rect">
            <a:avLst/>
          </a:prstGeom>
        </p:spPr>
      </p:pic>
    </p:spTree>
    <p:extLst>
      <p:ext uri="{BB962C8B-B14F-4D97-AF65-F5344CB8AC3E}">
        <p14:creationId xmlns:p14="http://schemas.microsoft.com/office/powerpoint/2010/main" val="17778268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3C966-20ED-DA12-ABED-98F62E4F2748}"/>
              </a:ext>
            </a:extLst>
          </p:cNvPr>
          <p:cNvSpPr>
            <a:spLocks noGrp="1"/>
          </p:cNvSpPr>
          <p:nvPr>
            <p:ph type="title"/>
          </p:nvPr>
        </p:nvSpPr>
        <p:spPr>
          <a:xfrm>
            <a:off x="558345" y="525381"/>
            <a:ext cx="7811932" cy="507242"/>
          </a:xfrm>
        </p:spPr>
        <p:txBody>
          <a:bodyPr>
            <a:noAutofit/>
          </a:bodyPr>
          <a:lstStyle/>
          <a:p>
            <a:r>
              <a:rPr lang="en-CA" sz="2800" dirty="0"/>
              <a:t>Privilege and Un-privilege Container</a:t>
            </a:r>
          </a:p>
        </p:txBody>
      </p:sp>
      <p:sp>
        <p:nvSpPr>
          <p:cNvPr id="4" name="Text Placeholder 3">
            <a:extLst>
              <a:ext uri="{FF2B5EF4-FFF2-40B4-BE49-F238E27FC236}">
                <a16:creationId xmlns:a16="http://schemas.microsoft.com/office/drawing/2014/main" id="{9A4D3D1D-DB22-B6C7-52BC-2DE6C74F8552}"/>
              </a:ext>
            </a:extLst>
          </p:cNvPr>
          <p:cNvSpPr>
            <a:spLocks noGrp="1"/>
          </p:cNvSpPr>
          <p:nvPr>
            <p:ph type="body" idx="2"/>
          </p:nvPr>
        </p:nvSpPr>
        <p:spPr/>
        <p:txBody>
          <a:bodyPr>
            <a:noAutofit/>
          </a:bodyPr>
          <a:lstStyle/>
          <a:p>
            <a:pPr marL="0" indent="0">
              <a:buNone/>
            </a:pPr>
            <a:r>
              <a:rPr lang="en-US" sz="1400" b="0" i="0" dirty="0">
                <a:solidFill>
                  <a:srgbClr val="22282A"/>
                </a:solidFill>
                <a:effectLst/>
                <a:latin typeface="+mn-lt"/>
              </a:rPr>
              <a:t>Docker privileged mode grants a Docker container root capabilities to all devices on the host system. Running a container in privileged mode gives it the capabilities of its host machine. </a:t>
            </a:r>
          </a:p>
          <a:p>
            <a:pPr marL="0" indent="0">
              <a:buNone/>
            </a:pPr>
            <a:endParaRPr lang="en-US" sz="1400" b="0" dirty="0">
              <a:solidFill>
                <a:srgbClr val="22282A"/>
              </a:solidFill>
              <a:latin typeface="+mn-lt"/>
            </a:endParaRPr>
          </a:p>
          <a:p>
            <a:pPr marL="0" indent="0">
              <a:buNone/>
            </a:pPr>
            <a:r>
              <a:rPr lang="en-US" sz="1400" dirty="0">
                <a:solidFill>
                  <a:srgbClr val="22282A"/>
                </a:solidFill>
                <a:latin typeface="+mn-lt"/>
              </a:rPr>
              <a:t>Cons</a:t>
            </a:r>
            <a:r>
              <a:rPr lang="en-US" sz="1400" b="0" dirty="0">
                <a:solidFill>
                  <a:srgbClr val="22282A"/>
                </a:solidFill>
                <a:latin typeface="+mn-lt"/>
              </a:rPr>
              <a:t>: </a:t>
            </a:r>
            <a:r>
              <a:rPr lang="en-US" sz="1400" b="0" i="0" dirty="0">
                <a:solidFill>
                  <a:srgbClr val="22282A"/>
                </a:solidFill>
                <a:effectLst/>
                <a:latin typeface="+mn-lt"/>
              </a:rPr>
              <a:t>Exposing the kernel and the hardware resources of the </a:t>
            </a:r>
            <a:r>
              <a:rPr lang="en-US" sz="1400" b="0" i="0" dirty="0">
                <a:solidFill>
                  <a:schemeClr val="tx1"/>
                </a:solidFill>
                <a:effectLst/>
                <a:latin typeface="+mn-lt"/>
              </a:rPr>
              <a:t>host to any outside cyberattack is </a:t>
            </a:r>
            <a:r>
              <a:rPr lang="en-US" sz="1400" b="0" i="0" dirty="0">
                <a:solidFill>
                  <a:srgbClr val="22282A"/>
                </a:solidFill>
                <a:effectLst/>
                <a:latin typeface="+mn-lt"/>
              </a:rPr>
              <a:t>always a potential threat to the system.</a:t>
            </a:r>
          </a:p>
          <a:p>
            <a:pPr marL="0" indent="0">
              <a:buNone/>
            </a:pPr>
            <a:endParaRPr lang="en-US" sz="1400" b="0" dirty="0">
              <a:solidFill>
                <a:srgbClr val="22282A"/>
              </a:solidFill>
              <a:latin typeface="+mn-lt"/>
            </a:endParaRPr>
          </a:p>
          <a:p>
            <a:pPr marL="0" indent="0">
              <a:buNone/>
            </a:pPr>
            <a:r>
              <a:rPr lang="en-US" sz="1400" dirty="0">
                <a:solidFill>
                  <a:srgbClr val="22282A"/>
                </a:solidFill>
                <a:latin typeface="+mn-lt"/>
              </a:rPr>
              <a:t>Precautions</a:t>
            </a:r>
            <a:r>
              <a:rPr lang="en-US" sz="1400" b="0" dirty="0">
                <a:solidFill>
                  <a:srgbClr val="22282A"/>
                </a:solidFill>
                <a:latin typeface="+mn-lt"/>
              </a:rPr>
              <a:t>: User namespace remapping, </a:t>
            </a:r>
            <a:r>
              <a:rPr lang="en-US" sz="1400" b="0" i="0" dirty="0">
                <a:solidFill>
                  <a:srgbClr val="22282A"/>
                </a:solidFill>
                <a:effectLst/>
                <a:latin typeface="+mn-lt"/>
              </a:rPr>
              <a:t>re-mapping the user for that specific container to a less-privileged user on the Docker host. Essentially, the container views the user as the root, while the host does not. </a:t>
            </a:r>
          </a:p>
          <a:p>
            <a:pPr algn="l"/>
            <a:r>
              <a:rPr lang="en-US" sz="1400" b="0" i="0" dirty="0">
                <a:solidFill>
                  <a:srgbClr val="22282A"/>
                </a:solidFill>
                <a:effectLst/>
                <a:latin typeface="+mn-lt"/>
              </a:rPr>
              <a:t>Re-mapping includes assigning a range of UIDs that function within the container (namespace) as normal UIDs from 0 to 65536 yet have no privileges on the host. Two files manage the user configuration – one for the user ID range (</a:t>
            </a:r>
            <a:r>
              <a:rPr lang="en-US" sz="1400" b="1" i="0" dirty="0">
                <a:solidFill>
                  <a:srgbClr val="22282A"/>
                </a:solidFill>
                <a:effectLst/>
                <a:latin typeface="+mn-lt"/>
              </a:rPr>
              <a:t>/</a:t>
            </a:r>
            <a:r>
              <a:rPr lang="en-US" sz="1400" b="1" i="0" dirty="0" err="1">
                <a:solidFill>
                  <a:srgbClr val="22282A"/>
                </a:solidFill>
                <a:effectLst/>
                <a:latin typeface="+mn-lt"/>
              </a:rPr>
              <a:t>etc</a:t>
            </a:r>
            <a:r>
              <a:rPr lang="en-US" sz="1400" b="1" i="0" dirty="0">
                <a:solidFill>
                  <a:srgbClr val="22282A"/>
                </a:solidFill>
                <a:effectLst/>
                <a:latin typeface="+mn-lt"/>
              </a:rPr>
              <a:t>/</a:t>
            </a:r>
            <a:r>
              <a:rPr lang="en-US" sz="1400" b="1" i="0" dirty="0" err="1">
                <a:solidFill>
                  <a:srgbClr val="22282A"/>
                </a:solidFill>
                <a:effectLst/>
                <a:latin typeface="+mn-lt"/>
              </a:rPr>
              <a:t>subuid</a:t>
            </a:r>
            <a:r>
              <a:rPr lang="en-US" sz="1400" b="0" i="0" dirty="0">
                <a:solidFill>
                  <a:srgbClr val="22282A"/>
                </a:solidFill>
                <a:effectLst/>
                <a:latin typeface="+mn-lt"/>
              </a:rPr>
              <a:t>) and the other for the group ID range (</a:t>
            </a:r>
            <a:r>
              <a:rPr lang="en-US" sz="1400" b="1" i="0" dirty="0">
                <a:solidFill>
                  <a:srgbClr val="22282A"/>
                </a:solidFill>
                <a:effectLst/>
                <a:latin typeface="+mn-lt"/>
              </a:rPr>
              <a:t>/</a:t>
            </a:r>
            <a:r>
              <a:rPr lang="en-US" sz="1400" b="1" i="0" dirty="0" err="1">
                <a:solidFill>
                  <a:srgbClr val="22282A"/>
                </a:solidFill>
                <a:effectLst/>
                <a:latin typeface="+mn-lt"/>
              </a:rPr>
              <a:t>etc</a:t>
            </a:r>
            <a:r>
              <a:rPr lang="en-US" sz="1400" b="1" i="0" dirty="0">
                <a:solidFill>
                  <a:srgbClr val="22282A"/>
                </a:solidFill>
                <a:effectLst/>
                <a:latin typeface="+mn-lt"/>
              </a:rPr>
              <a:t>/</a:t>
            </a:r>
            <a:r>
              <a:rPr lang="en-US" sz="1400" b="1" i="0" dirty="0" err="1">
                <a:solidFill>
                  <a:srgbClr val="22282A"/>
                </a:solidFill>
                <a:effectLst/>
                <a:latin typeface="+mn-lt"/>
              </a:rPr>
              <a:t>subgid</a:t>
            </a:r>
            <a:r>
              <a:rPr lang="en-US" sz="1400" b="0" i="0" dirty="0">
                <a:solidFill>
                  <a:srgbClr val="22282A"/>
                </a:solidFill>
                <a:effectLst/>
                <a:latin typeface="+mn-lt"/>
              </a:rPr>
              <a:t>).</a:t>
            </a:r>
          </a:p>
          <a:p>
            <a:pPr algn="l"/>
            <a:r>
              <a:rPr lang="en-US" sz="1400" b="0" i="0" dirty="0">
                <a:solidFill>
                  <a:srgbClr val="22282A"/>
                </a:solidFill>
                <a:effectLst/>
                <a:latin typeface="+mn-lt"/>
              </a:rPr>
              <a:t>By default, docker uses the </a:t>
            </a:r>
            <a:r>
              <a:rPr lang="en-US" sz="1400" b="1" i="0" dirty="0" err="1">
                <a:solidFill>
                  <a:srgbClr val="22282A"/>
                </a:solidFill>
                <a:effectLst/>
                <a:latin typeface="+mn-lt"/>
              </a:rPr>
              <a:t>dockermap</a:t>
            </a:r>
            <a:r>
              <a:rPr lang="en-US" sz="1400" b="0" i="0" dirty="0">
                <a:solidFill>
                  <a:srgbClr val="22282A"/>
                </a:solidFill>
                <a:effectLst/>
                <a:latin typeface="+mn-lt"/>
              </a:rPr>
              <a:t> user and group to make the remapping.</a:t>
            </a:r>
          </a:p>
          <a:p>
            <a:endParaRPr lang="en-US" sz="1600" b="0" i="0" dirty="0">
              <a:solidFill>
                <a:srgbClr val="22282A"/>
              </a:solidFill>
              <a:effectLst/>
              <a:latin typeface="+mn-lt"/>
            </a:endParaRPr>
          </a:p>
          <a:p>
            <a:pPr marL="0" indent="0">
              <a:buNone/>
            </a:pPr>
            <a:endParaRPr lang="en-CA" sz="1800" dirty="0">
              <a:latin typeface="+mn-lt"/>
            </a:endParaRPr>
          </a:p>
        </p:txBody>
      </p:sp>
      <p:sp>
        <p:nvSpPr>
          <p:cNvPr id="6" name="Slide Number Placeholder 5">
            <a:extLst>
              <a:ext uri="{FF2B5EF4-FFF2-40B4-BE49-F238E27FC236}">
                <a16:creationId xmlns:a16="http://schemas.microsoft.com/office/drawing/2014/main" id="{87284C4B-E31E-38AD-40D1-D8EF67AD363E}"/>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CA" smtClean="0"/>
              <a:t>22</a:t>
            </a:fld>
            <a:endParaRPr lang="en-CA" dirty="0"/>
          </a:p>
        </p:txBody>
      </p:sp>
      <p:pic>
        <p:nvPicPr>
          <p:cNvPr id="10" name="Picture 9">
            <a:extLst>
              <a:ext uri="{FF2B5EF4-FFF2-40B4-BE49-F238E27FC236}">
                <a16:creationId xmlns:a16="http://schemas.microsoft.com/office/drawing/2014/main" id="{E99BB8F3-9FE6-9388-4821-0C7F015DB003}"/>
              </a:ext>
            </a:extLst>
          </p:cNvPr>
          <p:cNvPicPr>
            <a:picLocks noChangeAspect="1"/>
          </p:cNvPicPr>
          <p:nvPr/>
        </p:nvPicPr>
        <p:blipFill>
          <a:blip r:embed="rId2"/>
          <a:stretch>
            <a:fillRect/>
          </a:stretch>
        </p:blipFill>
        <p:spPr>
          <a:xfrm>
            <a:off x="6237036" y="1455874"/>
            <a:ext cx="5204911" cy="4244708"/>
          </a:xfrm>
          <a:prstGeom prst="rect">
            <a:avLst/>
          </a:prstGeom>
        </p:spPr>
      </p:pic>
    </p:spTree>
    <p:extLst>
      <p:ext uri="{BB962C8B-B14F-4D97-AF65-F5344CB8AC3E}">
        <p14:creationId xmlns:p14="http://schemas.microsoft.com/office/powerpoint/2010/main" val="22101949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4536E7-AE7B-CF77-9D83-04DEDAACFBA1}"/>
              </a:ext>
            </a:extLst>
          </p:cNvPr>
          <p:cNvSpPr>
            <a:spLocks noGrp="1"/>
          </p:cNvSpPr>
          <p:nvPr>
            <p:ph type="title"/>
          </p:nvPr>
        </p:nvSpPr>
        <p:spPr>
          <a:xfrm>
            <a:off x="558344" y="525381"/>
            <a:ext cx="8525365" cy="507242"/>
          </a:xfrm>
        </p:spPr>
        <p:txBody>
          <a:bodyPr>
            <a:noAutofit/>
          </a:bodyPr>
          <a:lstStyle/>
          <a:p>
            <a:r>
              <a:rPr lang="en-US" sz="3200" dirty="0"/>
              <a:t>Containers Security Considerations</a:t>
            </a:r>
            <a:endParaRPr lang="en-CA" sz="3200" dirty="0"/>
          </a:p>
        </p:txBody>
      </p:sp>
      <p:sp>
        <p:nvSpPr>
          <p:cNvPr id="4" name="Text Placeholder 3">
            <a:extLst>
              <a:ext uri="{FF2B5EF4-FFF2-40B4-BE49-F238E27FC236}">
                <a16:creationId xmlns:a16="http://schemas.microsoft.com/office/drawing/2014/main" id="{D3D12338-084C-ABDB-19AF-CA01DC6E7477}"/>
              </a:ext>
            </a:extLst>
          </p:cNvPr>
          <p:cNvSpPr>
            <a:spLocks noGrp="1"/>
          </p:cNvSpPr>
          <p:nvPr>
            <p:ph type="body" idx="2"/>
          </p:nvPr>
        </p:nvSpPr>
        <p:spPr>
          <a:xfrm>
            <a:off x="550863" y="1314450"/>
            <a:ext cx="11195660" cy="5258115"/>
          </a:xfrm>
        </p:spPr>
        <p:txBody>
          <a:bodyPr/>
          <a:lstStyle/>
          <a:p>
            <a:pPr>
              <a:buSzPct val="100000"/>
            </a:pPr>
            <a:r>
              <a:rPr lang="en-US" sz="2200" b="0" dirty="0">
                <a:solidFill>
                  <a:schemeClr val="tx1"/>
                </a:solidFill>
                <a:latin typeface="Arial" panose="020B0604020202020204" pitchFamily="34" charset="0"/>
                <a:ea typeface="Arial" panose="020B0604020202020204" pitchFamily="34" charset="0"/>
                <a:cs typeface="Times New Roman" panose="02020603050405020304" pitchFamily="18" charset="0"/>
              </a:rPr>
              <a:t>Isolation and Segmentation</a:t>
            </a:r>
          </a:p>
          <a:p>
            <a:pPr>
              <a:buSzPct val="100000"/>
            </a:pPr>
            <a:r>
              <a:rPr lang="en-US" sz="2200" b="0" dirty="0">
                <a:solidFill>
                  <a:schemeClr val="tx1"/>
                </a:solidFill>
                <a:latin typeface="Arial" panose="020B0604020202020204" pitchFamily="34" charset="0"/>
                <a:ea typeface="Arial" panose="020B0604020202020204" pitchFamily="34" charset="0"/>
                <a:cs typeface="Times New Roman" panose="02020603050405020304" pitchFamily="18" charset="0"/>
              </a:rPr>
              <a:t>Image Integrity</a:t>
            </a:r>
          </a:p>
          <a:p>
            <a:pPr>
              <a:buSzPct val="100000"/>
            </a:pPr>
            <a:r>
              <a:rPr lang="en-US" sz="2200" b="0" dirty="0">
                <a:solidFill>
                  <a:schemeClr val="tx1"/>
                </a:solidFill>
                <a:latin typeface="Arial" panose="020B0604020202020204" pitchFamily="34" charset="0"/>
                <a:ea typeface="Arial" panose="020B0604020202020204" pitchFamily="34" charset="0"/>
                <a:cs typeface="Times New Roman" panose="02020603050405020304" pitchFamily="18" charset="0"/>
              </a:rPr>
              <a:t>Resource Management</a:t>
            </a:r>
          </a:p>
          <a:p>
            <a:pPr>
              <a:buSzPct val="100000"/>
            </a:pPr>
            <a:r>
              <a:rPr lang="en-US" sz="2200" b="0" dirty="0">
                <a:solidFill>
                  <a:schemeClr val="tx1"/>
                </a:solidFill>
                <a:latin typeface="Arial" panose="020B0604020202020204" pitchFamily="34" charset="0"/>
                <a:ea typeface="Arial" panose="020B0604020202020204" pitchFamily="34" charset="0"/>
                <a:cs typeface="Times New Roman" panose="02020603050405020304" pitchFamily="18" charset="0"/>
              </a:rPr>
              <a:t>Access Control</a:t>
            </a:r>
          </a:p>
          <a:p>
            <a:pPr marL="0" indent="0">
              <a:buNone/>
            </a:pPr>
            <a:endParaRPr lang="en-US" sz="2200" b="0" dirty="0">
              <a:solidFill>
                <a:schemeClr val="tx1"/>
              </a:solidFill>
              <a:latin typeface="Arial" panose="020B0604020202020204" pitchFamily="34" charset="0"/>
              <a:ea typeface="Arial" panose="020B0604020202020204" pitchFamily="34" charset="0"/>
              <a:cs typeface="Times New Roman" panose="02020603050405020304" pitchFamily="18" charset="0"/>
            </a:endParaRPr>
          </a:p>
          <a:p>
            <a:pPr marL="0" indent="0">
              <a:buNone/>
            </a:pPr>
            <a:endParaRPr lang="en-CA" dirty="0"/>
          </a:p>
        </p:txBody>
      </p:sp>
      <p:sp>
        <p:nvSpPr>
          <p:cNvPr id="5" name="Slide Number Placeholder 4">
            <a:extLst>
              <a:ext uri="{FF2B5EF4-FFF2-40B4-BE49-F238E27FC236}">
                <a16:creationId xmlns:a16="http://schemas.microsoft.com/office/drawing/2014/main" id="{B37C5EFA-EABC-CF0D-1B97-F23BAB064B0F}"/>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CA" smtClean="0"/>
              <a:t>23</a:t>
            </a:fld>
            <a:endParaRPr lang="en-CA" dirty="0"/>
          </a:p>
        </p:txBody>
      </p:sp>
    </p:spTree>
    <p:extLst>
      <p:ext uri="{BB962C8B-B14F-4D97-AF65-F5344CB8AC3E}">
        <p14:creationId xmlns:p14="http://schemas.microsoft.com/office/powerpoint/2010/main" val="21500145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8E61496-7B22-3C24-E142-744E03D462C3}"/>
              </a:ext>
            </a:extLst>
          </p:cNvPr>
          <p:cNvSpPr>
            <a:spLocks noGrp="1"/>
          </p:cNvSpPr>
          <p:nvPr>
            <p:ph type="title"/>
          </p:nvPr>
        </p:nvSpPr>
        <p:spPr>
          <a:xfrm>
            <a:off x="558343" y="525380"/>
            <a:ext cx="10690501" cy="5702891"/>
          </a:xfrm>
        </p:spPr>
        <p:txBody>
          <a:bodyPr/>
          <a:lstStyle/>
          <a:p>
            <a:r>
              <a:rPr lang="en-CA" dirty="0"/>
              <a:t>																																																																																																																																																															Server</a:t>
            </a:r>
          </a:p>
        </p:txBody>
      </p:sp>
      <p:sp>
        <p:nvSpPr>
          <p:cNvPr id="5" name="Slide Number Placeholder 4">
            <a:extLst>
              <a:ext uri="{FF2B5EF4-FFF2-40B4-BE49-F238E27FC236}">
                <a16:creationId xmlns:a16="http://schemas.microsoft.com/office/drawing/2014/main" id="{ED9E2592-8393-1ADC-EA01-9F35C8C75B00}"/>
              </a:ext>
            </a:extLst>
          </p:cNvPr>
          <p:cNvSpPr>
            <a:spLocks noGrp="1"/>
          </p:cNvSpPr>
          <p:nvPr>
            <p:ph type="sldNum" idx="4294967295"/>
          </p:nvPr>
        </p:nvSpPr>
        <p:spPr>
          <a:xfrm>
            <a:off x="11790363" y="6053138"/>
            <a:ext cx="401637" cy="400050"/>
          </a:xfrm>
          <a:prstGeom prst="ellipse">
            <a:avLst/>
          </a:prstGeom>
        </p:spPr>
        <p:txBody>
          <a:bodyPr/>
          <a:lstStyle/>
          <a:p>
            <a:pPr marL="0" lvl="0" indent="0" algn="ctr" rtl="0">
              <a:spcBef>
                <a:spcPts val="0"/>
              </a:spcBef>
              <a:spcAft>
                <a:spcPts val="0"/>
              </a:spcAft>
              <a:buNone/>
            </a:pPr>
            <a:fld id="{00000000-1234-1234-1234-123412341234}" type="slidenum">
              <a:rPr lang="en-CA" smtClean="0"/>
              <a:t>24</a:t>
            </a:fld>
            <a:endParaRPr lang="en-CA" dirty="0"/>
          </a:p>
        </p:txBody>
      </p:sp>
      <p:pic>
        <p:nvPicPr>
          <p:cNvPr id="15" name="Picture 14">
            <a:extLst>
              <a:ext uri="{FF2B5EF4-FFF2-40B4-BE49-F238E27FC236}">
                <a16:creationId xmlns:a16="http://schemas.microsoft.com/office/drawing/2014/main" id="{A425948A-A77D-F830-71AC-984C27BB3877}"/>
              </a:ext>
            </a:extLst>
          </p:cNvPr>
          <p:cNvPicPr>
            <a:picLocks noChangeAspect="1"/>
          </p:cNvPicPr>
          <p:nvPr/>
        </p:nvPicPr>
        <p:blipFill>
          <a:blip r:embed="rId2"/>
          <a:stretch>
            <a:fillRect/>
          </a:stretch>
        </p:blipFill>
        <p:spPr>
          <a:xfrm>
            <a:off x="2217084" y="864165"/>
            <a:ext cx="7757832" cy="4663844"/>
          </a:xfrm>
          <a:prstGeom prst="rect">
            <a:avLst/>
          </a:prstGeom>
        </p:spPr>
      </p:pic>
    </p:spTree>
    <p:extLst>
      <p:ext uri="{BB962C8B-B14F-4D97-AF65-F5344CB8AC3E}">
        <p14:creationId xmlns:p14="http://schemas.microsoft.com/office/powerpoint/2010/main" val="31736186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75637-757A-5F4D-1233-7142F131D98C}"/>
              </a:ext>
            </a:extLst>
          </p:cNvPr>
          <p:cNvSpPr>
            <a:spLocks noGrp="1"/>
          </p:cNvSpPr>
          <p:nvPr>
            <p:ph type="title"/>
          </p:nvPr>
        </p:nvSpPr>
        <p:spPr/>
        <p:txBody>
          <a:bodyPr/>
          <a:lstStyle/>
          <a:p>
            <a:r>
              <a:rPr lang="en-CA" dirty="0"/>
              <a:t>Problems :</a:t>
            </a:r>
          </a:p>
        </p:txBody>
      </p:sp>
      <p:pic>
        <p:nvPicPr>
          <p:cNvPr id="4" name="Picture 3">
            <a:extLst>
              <a:ext uri="{FF2B5EF4-FFF2-40B4-BE49-F238E27FC236}">
                <a16:creationId xmlns:a16="http://schemas.microsoft.com/office/drawing/2014/main" id="{4BAC802C-C1F6-1F55-4202-0C96CA90338D}"/>
              </a:ext>
            </a:extLst>
          </p:cNvPr>
          <p:cNvPicPr>
            <a:picLocks noChangeAspect="1"/>
          </p:cNvPicPr>
          <p:nvPr/>
        </p:nvPicPr>
        <p:blipFill>
          <a:blip r:embed="rId2"/>
          <a:stretch>
            <a:fillRect/>
          </a:stretch>
        </p:blipFill>
        <p:spPr>
          <a:xfrm>
            <a:off x="463453" y="1500996"/>
            <a:ext cx="4801559" cy="2743200"/>
          </a:xfrm>
          <a:prstGeom prst="rect">
            <a:avLst/>
          </a:prstGeom>
        </p:spPr>
      </p:pic>
      <p:pic>
        <p:nvPicPr>
          <p:cNvPr id="6" name="Picture 5">
            <a:extLst>
              <a:ext uri="{FF2B5EF4-FFF2-40B4-BE49-F238E27FC236}">
                <a16:creationId xmlns:a16="http://schemas.microsoft.com/office/drawing/2014/main" id="{835030FF-50D4-8EBE-4397-B2EEC1A6422B}"/>
              </a:ext>
            </a:extLst>
          </p:cNvPr>
          <p:cNvPicPr>
            <a:picLocks noChangeAspect="1"/>
          </p:cNvPicPr>
          <p:nvPr/>
        </p:nvPicPr>
        <p:blipFill>
          <a:blip r:embed="rId3"/>
          <a:stretch>
            <a:fillRect/>
          </a:stretch>
        </p:blipFill>
        <p:spPr>
          <a:xfrm>
            <a:off x="5659690" y="3140015"/>
            <a:ext cx="4837241" cy="3203887"/>
          </a:xfrm>
          <a:prstGeom prst="rect">
            <a:avLst/>
          </a:prstGeom>
        </p:spPr>
      </p:pic>
    </p:spTree>
    <p:extLst>
      <p:ext uri="{BB962C8B-B14F-4D97-AF65-F5344CB8AC3E}">
        <p14:creationId xmlns:p14="http://schemas.microsoft.com/office/powerpoint/2010/main" val="41886318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5385D-527F-3BDA-A657-35FBD01242BD}"/>
              </a:ext>
            </a:extLst>
          </p:cNvPr>
          <p:cNvSpPr>
            <a:spLocks noGrp="1"/>
          </p:cNvSpPr>
          <p:nvPr>
            <p:ph type="title"/>
          </p:nvPr>
        </p:nvSpPr>
        <p:spPr/>
        <p:txBody>
          <a:bodyPr/>
          <a:lstStyle/>
          <a:p>
            <a:r>
              <a:rPr lang="en-CA" dirty="0"/>
              <a:t>  </a:t>
            </a:r>
          </a:p>
        </p:txBody>
      </p:sp>
      <p:pic>
        <p:nvPicPr>
          <p:cNvPr id="6" name="Picture 5">
            <a:extLst>
              <a:ext uri="{FF2B5EF4-FFF2-40B4-BE49-F238E27FC236}">
                <a16:creationId xmlns:a16="http://schemas.microsoft.com/office/drawing/2014/main" id="{789F5B4D-D9D5-9404-D326-D43F52167917}"/>
              </a:ext>
            </a:extLst>
          </p:cNvPr>
          <p:cNvPicPr>
            <a:picLocks noChangeAspect="1"/>
          </p:cNvPicPr>
          <p:nvPr/>
        </p:nvPicPr>
        <p:blipFill>
          <a:blip r:embed="rId2"/>
          <a:stretch>
            <a:fillRect/>
          </a:stretch>
        </p:blipFill>
        <p:spPr>
          <a:xfrm>
            <a:off x="596660" y="878250"/>
            <a:ext cx="10998679" cy="5101499"/>
          </a:xfrm>
          <a:prstGeom prst="rect">
            <a:avLst/>
          </a:prstGeom>
        </p:spPr>
      </p:pic>
    </p:spTree>
    <p:extLst>
      <p:ext uri="{BB962C8B-B14F-4D97-AF65-F5344CB8AC3E}">
        <p14:creationId xmlns:p14="http://schemas.microsoft.com/office/powerpoint/2010/main" val="10642130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3DFB3-EAC5-F58F-FC16-72E6291CF55D}"/>
              </a:ext>
            </a:extLst>
          </p:cNvPr>
          <p:cNvSpPr>
            <a:spLocks noGrp="1"/>
          </p:cNvSpPr>
          <p:nvPr>
            <p:ph type="title"/>
          </p:nvPr>
        </p:nvSpPr>
        <p:spPr>
          <a:xfrm>
            <a:off x="523390" y="295977"/>
            <a:ext cx="5266194" cy="507242"/>
          </a:xfrm>
        </p:spPr>
        <p:txBody>
          <a:bodyPr/>
          <a:lstStyle/>
          <a:p>
            <a:r>
              <a:rPr lang="en-CA" dirty="0"/>
              <a:t>  Hierarchy of  K8s structure</a:t>
            </a:r>
          </a:p>
        </p:txBody>
      </p:sp>
      <p:sp>
        <p:nvSpPr>
          <p:cNvPr id="14" name="Rectangle: Rounded Corners 13">
            <a:extLst>
              <a:ext uri="{FF2B5EF4-FFF2-40B4-BE49-F238E27FC236}">
                <a16:creationId xmlns:a16="http://schemas.microsoft.com/office/drawing/2014/main" id="{677DDCC2-F517-ECC2-3897-A106E96E1196}"/>
              </a:ext>
            </a:extLst>
          </p:cNvPr>
          <p:cNvSpPr/>
          <p:nvPr/>
        </p:nvSpPr>
        <p:spPr>
          <a:xfrm>
            <a:off x="1082196" y="1032623"/>
            <a:ext cx="8068236" cy="4427801"/>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 name="Rectangle: Rounded Corners 14">
            <a:extLst>
              <a:ext uri="{FF2B5EF4-FFF2-40B4-BE49-F238E27FC236}">
                <a16:creationId xmlns:a16="http://schemas.microsoft.com/office/drawing/2014/main" id="{150A5EDE-8063-BBB8-952A-1778AE4D402D}"/>
              </a:ext>
            </a:extLst>
          </p:cNvPr>
          <p:cNvSpPr/>
          <p:nvPr/>
        </p:nvSpPr>
        <p:spPr>
          <a:xfrm>
            <a:off x="1645920" y="1420009"/>
            <a:ext cx="3184264" cy="3238052"/>
          </a:xfrm>
          <a:prstGeom prst="round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6" name="Rectangle: Rounded Corners 15">
            <a:extLst>
              <a:ext uri="{FF2B5EF4-FFF2-40B4-BE49-F238E27FC236}">
                <a16:creationId xmlns:a16="http://schemas.microsoft.com/office/drawing/2014/main" id="{DF9B4BFF-6385-0368-D07F-67E0027F8911}"/>
              </a:ext>
            </a:extLst>
          </p:cNvPr>
          <p:cNvSpPr/>
          <p:nvPr/>
        </p:nvSpPr>
        <p:spPr>
          <a:xfrm>
            <a:off x="1943554" y="1688670"/>
            <a:ext cx="2495774" cy="1140191"/>
          </a:xfrm>
          <a:prstGeom prst="round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 name="Rectangle: Rounded Corners 17">
            <a:extLst>
              <a:ext uri="{FF2B5EF4-FFF2-40B4-BE49-F238E27FC236}">
                <a16:creationId xmlns:a16="http://schemas.microsoft.com/office/drawing/2014/main" id="{80842C34-BF3F-D94A-EE2C-40D7DE14DB86}"/>
              </a:ext>
            </a:extLst>
          </p:cNvPr>
          <p:cNvSpPr/>
          <p:nvPr/>
        </p:nvSpPr>
        <p:spPr>
          <a:xfrm>
            <a:off x="2108499" y="2130820"/>
            <a:ext cx="935915" cy="416465"/>
          </a:xfrm>
          <a:prstGeom prst="roundRect">
            <a:avLst/>
          </a:prstGeom>
          <a:solidFill>
            <a:schemeClr val="accent4">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Container</a:t>
            </a:r>
            <a:endParaRPr lang="en-CA" sz="1200" b="1" dirty="0">
              <a:solidFill>
                <a:schemeClr val="tx1"/>
              </a:solidFill>
            </a:endParaRPr>
          </a:p>
        </p:txBody>
      </p:sp>
      <p:sp>
        <p:nvSpPr>
          <p:cNvPr id="19" name="Rectangle: Rounded Corners 18">
            <a:extLst>
              <a:ext uri="{FF2B5EF4-FFF2-40B4-BE49-F238E27FC236}">
                <a16:creationId xmlns:a16="http://schemas.microsoft.com/office/drawing/2014/main" id="{3611F9F1-A9D7-AC86-6257-F46DDB741F2D}"/>
              </a:ext>
            </a:extLst>
          </p:cNvPr>
          <p:cNvSpPr/>
          <p:nvPr/>
        </p:nvSpPr>
        <p:spPr>
          <a:xfrm>
            <a:off x="3156487" y="2130819"/>
            <a:ext cx="962810" cy="416465"/>
          </a:xfrm>
          <a:prstGeom prst="roundRect">
            <a:avLst/>
          </a:prstGeom>
          <a:solidFill>
            <a:schemeClr val="accent4">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Container</a:t>
            </a:r>
            <a:endParaRPr lang="en-CA" sz="1200" b="1" dirty="0">
              <a:solidFill>
                <a:schemeClr val="tx1"/>
              </a:solidFill>
            </a:endParaRPr>
          </a:p>
        </p:txBody>
      </p:sp>
      <p:sp>
        <p:nvSpPr>
          <p:cNvPr id="23" name="TextBox 22">
            <a:extLst>
              <a:ext uri="{FF2B5EF4-FFF2-40B4-BE49-F238E27FC236}">
                <a16:creationId xmlns:a16="http://schemas.microsoft.com/office/drawing/2014/main" id="{6F3D5792-35EB-2FD3-8F2B-B9FB4B7E5CB5}"/>
              </a:ext>
            </a:extLst>
          </p:cNvPr>
          <p:cNvSpPr txBox="1"/>
          <p:nvPr/>
        </p:nvSpPr>
        <p:spPr>
          <a:xfrm>
            <a:off x="4105095" y="1072427"/>
            <a:ext cx="2022438" cy="307777"/>
          </a:xfrm>
          <a:prstGeom prst="rect">
            <a:avLst/>
          </a:prstGeom>
          <a:noFill/>
        </p:spPr>
        <p:txBody>
          <a:bodyPr wrap="square" rtlCol="0">
            <a:spAutoFit/>
          </a:bodyPr>
          <a:lstStyle/>
          <a:p>
            <a:r>
              <a:rPr lang="en-US" dirty="0"/>
              <a:t>             </a:t>
            </a:r>
            <a:r>
              <a:rPr lang="en-US" b="1" dirty="0"/>
              <a:t>Cluster</a:t>
            </a:r>
            <a:endParaRPr lang="en-CA" b="1" dirty="0"/>
          </a:p>
        </p:txBody>
      </p:sp>
      <p:sp>
        <p:nvSpPr>
          <p:cNvPr id="24" name="TextBox 23">
            <a:extLst>
              <a:ext uri="{FF2B5EF4-FFF2-40B4-BE49-F238E27FC236}">
                <a16:creationId xmlns:a16="http://schemas.microsoft.com/office/drawing/2014/main" id="{02646851-DA8E-5D22-FC04-331F75DB4ADA}"/>
              </a:ext>
            </a:extLst>
          </p:cNvPr>
          <p:cNvSpPr txBox="1"/>
          <p:nvPr/>
        </p:nvSpPr>
        <p:spPr>
          <a:xfrm>
            <a:off x="2542547" y="1392932"/>
            <a:ext cx="1253266" cy="307777"/>
          </a:xfrm>
          <a:prstGeom prst="rect">
            <a:avLst/>
          </a:prstGeom>
          <a:noFill/>
        </p:spPr>
        <p:txBody>
          <a:bodyPr wrap="square" rtlCol="0">
            <a:spAutoFit/>
          </a:bodyPr>
          <a:lstStyle/>
          <a:p>
            <a:r>
              <a:rPr lang="en-US" dirty="0"/>
              <a:t>    </a:t>
            </a:r>
            <a:r>
              <a:rPr lang="en-US" b="1" dirty="0"/>
              <a:t>Node</a:t>
            </a:r>
            <a:endParaRPr lang="en-CA" b="1" dirty="0"/>
          </a:p>
        </p:txBody>
      </p:sp>
      <p:sp>
        <p:nvSpPr>
          <p:cNvPr id="25" name="TextBox 24">
            <a:extLst>
              <a:ext uri="{FF2B5EF4-FFF2-40B4-BE49-F238E27FC236}">
                <a16:creationId xmlns:a16="http://schemas.microsoft.com/office/drawing/2014/main" id="{C8664CF6-5371-F010-8FFF-11AC440929C8}"/>
              </a:ext>
            </a:extLst>
          </p:cNvPr>
          <p:cNvSpPr txBox="1"/>
          <p:nvPr/>
        </p:nvSpPr>
        <p:spPr>
          <a:xfrm>
            <a:off x="2825681" y="1767317"/>
            <a:ext cx="731520" cy="307777"/>
          </a:xfrm>
          <a:prstGeom prst="rect">
            <a:avLst/>
          </a:prstGeom>
          <a:noFill/>
        </p:spPr>
        <p:txBody>
          <a:bodyPr wrap="square" rtlCol="0">
            <a:spAutoFit/>
          </a:bodyPr>
          <a:lstStyle/>
          <a:p>
            <a:r>
              <a:rPr lang="en-US" b="1" dirty="0"/>
              <a:t>Pod</a:t>
            </a:r>
            <a:endParaRPr lang="en-CA" b="1" dirty="0"/>
          </a:p>
        </p:txBody>
      </p:sp>
      <p:sp>
        <p:nvSpPr>
          <p:cNvPr id="26" name="Rectangle: Rounded Corners 25">
            <a:extLst>
              <a:ext uri="{FF2B5EF4-FFF2-40B4-BE49-F238E27FC236}">
                <a16:creationId xmlns:a16="http://schemas.microsoft.com/office/drawing/2014/main" id="{068CBF4B-E3E6-EDF5-5453-F2D253C51694}"/>
              </a:ext>
            </a:extLst>
          </p:cNvPr>
          <p:cNvSpPr/>
          <p:nvPr/>
        </p:nvSpPr>
        <p:spPr>
          <a:xfrm>
            <a:off x="1943554" y="3054526"/>
            <a:ext cx="2495774" cy="1058895"/>
          </a:xfrm>
          <a:prstGeom prst="round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7" name="Rectangle: Rounded Corners 26">
            <a:extLst>
              <a:ext uri="{FF2B5EF4-FFF2-40B4-BE49-F238E27FC236}">
                <a16:creationId xmlns:a16="http://schemas.microsoft.com/office/drawing/2014/main" id="{0321E7AF-CB3C-1083-77C3-D13F5BB7BB68}"/>
              </a:ext>
            </a:extLst>
          </p:cNvPr>
          <p:cNvSpPr/>
          <p:nvPr/>
        </p:nvSpPr>
        <p:spPr>
          <a:xfrm>
            <a:off x="2176401" y="3499272"/>
            <a:ext cx="2000921" cy="440634"/>
          </a:xfrm>
          <a:prstGeom prst="roundRect">
            <a:avLst/>
          </a:prstGeom>
          <a:solidFill>
            <a:schemeClr val="accent4">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Container</a:t>
            </a:r>
            <a:endParaRPr lang="en-CA" sz="1200" b="1" dirty="0">
              <a:solidFill>
                <a:schemeClr val="tx1"/>
              </a:solidFill>
            </a:endParaRPr>
          </a:p>
        </p:txBody>
      </p:sp>
      <p:sp>
        <p:nvSpPr>
          <p:cNvPr id="29" name="TextBox 28">
            <a:extLst>
              <a:ext uri="{FF2B5EF4-FFF2-40B4-BE49-F238E27FC236}">
                <a16:creationId xmlns:a16="http://schemas.microsoft.com/office/drawing/2014/main" id="{C8B698D3-439D-438A-2443-0E19FFFD1463}"/>
              </a:ext>
            </a:extLst>
          </p:cNvPr>
          <p:cNvSpPr txBox="1"/>
          <p:nvPr/>
        </p:nvSpPr>
        <p:spPr>
          <a:xfrm>
            <a:off x="2917623" y="3124887"/>
            <a:ext cx="731520" cy="307777"/>
          </a:xfrm>
          <a:prstGeom prst="rect">
            <a:avLst/>
          </a:prstGeom>
          <a:noFill/>
        </p:spPr>
        <p:txBody>
          <a:bodyPr wrap="square" rtlCol="0">
            <a:spAutoFit/>
          </a:bodyPr>
          <a:lstStyle/>
          <a:p>
            <a:r>
              <a:rPr lang="en-US" b="1" dirty="0"/>
              <a:t>Pod</a:t>
            </a:r>
            <a:endParaRPr lang="en-CA" b="1" dirty="0"/>
          </a:p>
        </p:txBody>
      </p:sp>
      <p:sp>
        <p:nvSpPr>
          <p:cNvPr id="39" name="Rectangle: Rounded Corners 38">
            <a:extLst>
              <a:ext uri="{FF2B5EF4-FFF2-40B4-BE49-F238E27FC236}">
                <a16:creationId xmlns:a16="http://schemas.microsoft.com/office/drawing/2014/main" id="{11152C0E-3976-CF1F-638A-462CCE026383}"/>
              </a:ext>
            </a:extLst>
          </p:cNvPr>
          <p:cNvSpPr/>
          <p:nvPr/>
        </p:nvSpPr>
        <p:spPr>
          <a:xfrm>
            <a:off x="5228533" y="1408086"/>
            <a:ext cx="3184264" cy="3238052"/>
          </a:xfrm>
          <a:prstGeom prst="round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40" name="Rectangle: Rounded Corners 39">
            <a:extLst>
              <a:ext uri="{FF2B5EF4-FFF2-40B4-BE49-F238E27FC236}">
                <a16:creationId xmlns:a16="http://schemas.microsoft.com/office/drawing/2014/main" id="{C877CE33-F325-B239-247C-26A623AABADF}"/>
              </a:ext>
            </a:extLst>
          </p:cNvPr>
          <p:cNvSpPr/>
          <p:nvPr/>
        </p:nvSpPr>
        <p:spPr>
          <a:xfrm>
            <a:off x="5526167" y="1676747"/>
            <a:ext cx="2495774" cy="1140191"/>
          </a:xfrm>
          <a:prstGeom prst="round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1" name="Rectangle: Rounded Corners 40">
            <a:extLst>
              <a:ext uri="{FF2B5EF4-FFF2-40B4-BE49-F238E27FC236}">
                <a16:creationId xmlns:a16="http://schemas.microsoft.com/office/drawing/2014/main" id="{2F56BA9C-A846-1F10-5E83-377662B7740F}"/>
              </a:ext>
            </a:extLst>
          </p:cNvPr>
          <p:cNvSpPr/>
          <p:nvPr/>
        </p:nvSpPr>
        <p:spPr>
          <a:xfrm>
            <a:off x="5691112" y="2118897"/>
            <a:ext cx="935915" cy="416465"/>
          </a:xfrm>
          <a:prstGeom prst="roundRect">
            <a:avLst/>
          </a:prstGeom>
          <a:solidFill>
            <a:schemeClr val="accent4">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Container</a:t>
            </a:r>
            <a:endParaRPr lang="en-CA" sz="1200" b="1" dirty="0">
              <a:solidFill>
                <a:schemeClr val="tx1"/>
              </a:solidFill>
            </a:endParaRPr>
          </a:p>
        </p:txBody>
      </p:sp>
      <p:sp>
        <p:nvSpPr>
          <p:cNvPr id="42" name="Rectangle: Rounded Corners 41">
            <a:extLst>
              <a:ext uri="{FF2B5EF4-FFF2-40B4-BE49-F238E27FC236}">
                <a16:creationId xmlns:a16="http://schemas.microsoft.com/office/drawing/2014/main" id="{AA98A040-F76E-434E-FEBB-CDF5D91E0383}"/>
              </a:ext>
            </a:extLst>
          </p:cNvPr>
          <p:cNvSpPr/>
          <p:nvPr/>
        </p:nvSpPr>
        <p:spPr>
          <a:xfrm>
            <a:off x="6739100" y="2118896"/>
            <a:ext cx="962810" cy="416465"/>
          </a:xfrm>
          <a:prstGeom prst="roundRect">
            <a:avLst/>
          </a:prstGeom>
          <a:solidFill>
            <a:schemeClr val="accent4">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Container</a:t>
            </a:r>
            <a:endParaRPr lang="en-CA" sz="1200" b="1" dirty="0">
              <a:solidFill>
                <a:schemeClr val="tx1"/>
              </a:solidFill>
            </a:endParaRPr>
          </a:p>
        </p:txBody>
      </p:sp>
      <p:sp>
        <p:nvSpPr>
          <p:cNvPr id="43" name="TextBox 42">
            <a:extLst>
              <a:ext uri="{FF2B5EF4-FFF2-40B4-BE49-F238E27FC236}">
                <a16:creationId xmlns:a16="http://schemas.microsoft.com/office/drawing/2014/main" id="{2358009A-D29D-97F6-BFE7-601AC99C8A58}"/>
              </a:ext>
            </a:extLst>
          </p:cNvPr>
          <p:cNvSpPr txBox="1"/>
          <p:nvPr/>
        </p:nvSpPr>
        <p:spPr>
          <a:xfrm>
            <a:off x="6125160" y="1381009"/>
            <a:ext cx="1253266" cy="307777"/>
          </a:xfrm>
          <a:prstGeom prst="rect">
            <a:avLst/>
          </a:prstGeom>
          <a:noFill/>
        </p:spPr>
        <p:txBody>
          <a:bodyPr wrap="square" rtlCol="0">
            <a:spAutoFit/>
          </a:bodyPr>
          <a:lstStyle/>
          <a:p>
            <a:r>
              <a:rPr lang="en-US" dirty="0"/>
              <a:t>    </a:t>
            </a:r>
            <a:r>
              <a:rPr lang="en-US" b="1" dirty="0"/>
              <a:t>Node</a:t>
            </a:r>
            <a:endParaRPr lang="en-CA" b="1" dirty="0"/>
          </a:p>
        </p:txBody>
      </p:sp>
      <p:sp>
        <p:nvSpPr>
          <p:cNvPr id="44" name="TextBox 43">
            <a:extLst>
              <a:ext uri="{FF2B5EF4-FFF2-40B4-BE49-F238E27FC236}">
                <a16:creationId xmlns:a16="http://schemas.microsoft.com/office/drawing/2014/main" id="{68067101-4FC4-F387-18A6-8A6A1CC12B9C}"/>
              </a:ext>
            </a:extLst>
          </p:cNvPr>
          <p:cNvSpPr txBox="1"/>
          <p:nvPr/>
        </p:nvSpPr>
        <p:spPr>
          <a:xfrm>
            <a:off x="6408294" y="1755394"/>
            <a:ext cx="731520" cy="307777"/>
          </a:xfrm>
          <a:prstGeom prst="rect">
            <a:avLst/>
          </a:prstGeom>
          <a:noFill/>
        </p:spPr>
        <p:txBody>
          <a:bodyPr wrap="square" rtlCol="0">
            <a:spAutoFit/>
          </a:bodyPr>
          <a:lstStyle/>
          <a:p>
            <a:r>
              <a:rPr lang="en-US" b="1" dirty="0"/>
              <a:t>Pod</a:t>
            </a:r>
            <a:endParaRPr lang="en-CA" b="1" dirty="0"/>
          </a:p>
        </p:txBody>
      </p:sp>
      <p:sp>
        <p:nvSpPr>
          <p:cNvPr id="45" name="Rectangle: Rounded Corners 44">
            <a:extLst>
              <a:ext uri="{FF2B5EF4-FFF2-40B4-BE49-F238E27FC236}">
                <a16:creationId xmlns:a16="http://schemas.microsoft.com/office/drawing/2014/main" id="{6B05E4FB-920A-2BCE-E56F-AD5E08673825}"/>
              </a:ext>
            </a:extLst>
          </p:cNvPr>
          <p:cNvSpPr/>
          <p:nvPr/>
        </p:nvSpPr>
        <p:spPr>
          <a:xfrm>
            <a:off x="5526167" y="3042603"/>
            <a:ext cx="2495774" cy="1070818"/>
          </a:xfrm>
          <a:prstGeom prst="round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6" name="Rectangle: Rounded Corners 45">
            <a:extLst>
              <a:ext uri="{FF2B5EF4-FFF2-40B4-BE49-F238E27FC236}">
                <a16:creationId xmlns:a16="http://schemas.microsoft.com/office/drawing/2014/main" id="{E86CF33F-CA5C-646A-8314-57A651A89023}"/>
              </a:ext>
            </a:extLst>
          </p:cNvPr>
          <p:cNvSpPr/>
          <p:nvPr/>
        </p:nvSpPr>
        <p:spPr>
          <a:xfrm>
            <a:off x="5759014" y="3487349"/>
            <a:ext cx="2000921" cy="452557"/>
          </a:xfrm>
          <a:prstGeom prst="roundRect">
            <a:avLst/>
          </a:prstGeom>
          <a:solidFill>
            <a:schemeClr val="accent4">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Container</a:t>
            </a:r>
            <a:endParaRPr lang="en-CA" sz="1200" b="1" dirty="0">
              <a:solidFill>
                <a:schemeClr val="tx1"/>
              </a:solidFill>
            </a:endParaRPr>
          </a:p>
        </p:txBody>
      </p:sp>
      <p:sp>
        <p:nvSpPr>
          <p:cNvPr id="47" name="TextBox 46">
            <a:extLst>
              <a:ext uri="{FF2B5EF4-FFF2-40B4-BE49-F238E27FC236}">
                <a16:creationId xmlns:a16="http://schemas.microsoft.com/office/drawing/2014/main" id="{73011DCA-6AB2-6E89-A002-67573CEEEFD9}"/>
              </a:ext>
            </a:extLst>
          </p:cNvPr>
          <p:cNvSpPr txBox="1"/>
          <p:nvPr/>
        </p:nvSpPr>
        <p:spPr>
          <a:xfrm>
            <a:off x="6500236" y="3112964"/>
            <a:ext cx="731520" cy="307777"/>
          </a:xfrm>
          <a:prstGeom prst="rect">
            <a:avLst/>
          </a:prstGeom>
          <a:noFill/>
        </p:spPr>
        <p:txBody>
          <a:bodyPr wrap="square" rtlCol="0">
            <a:spAutoFit/>
          </a:bodyPr>
          <a:lstStyle/>
          <a:p>
            <a:r>
              <a:rPr lang="en-US" b="1" dirty="0"/>
              <a:t>Pod</a:t>
            </a:r>
            <a:endParaRPr lang="en-CA" b="1" dirty="0"/>
          </a:p>
        </p:txBody>
      </p:sp>
    </p:spTree>
    <p:extLst>
      <p:ext uri="{BB962C8B-B14F-4D97-AF65-F5344CB8AC3E}">
        <p14:creationId xmlns:p14="http://schemas.microsoft.com/office/powerpoint/2010/main" val="26625410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ppt_x"/>
                                          </p:val>
                                        </p:tav>
                                        <p:tav tm="100000">
                                          <p:val>
                                            <p:strVal val="#ppt_x"/>
                                          </p:val>
                                        </p:tav>
                                      </p:tavLst>
                                    </p:anim>
                                    <p:anim calcmode="lin" valueType="num">
                                      <p:cBhvr additive="base">
                                        <p:cTn id="8" dur="500" fill="hold"/>
                                        <p:tgtEl>
                                          <p:spTgt spid="1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9"/>
                                        </p:tgtEl>
                                        <p:attrNameLst>
                                          <p:attrName>style.visibility</p:attrName>
                                        </p:attrNameLst>
                                      </p:cBhvr>
                                      <p:to>
                                        <p:strVal val="visible"/>
                                      </p:to>
                                    </p:set>
                                    <p:anim calcmode="lin" valueType="num">
                                      <p:cBhvr additive="base">
                                        <p:cTn id="11" dur="500" fill="hold"/>
                                        <p:tgtEl>
                                          <p:spTgt spid="19"/>
                                        </p:tgtEl>
                                        <p:attrNameLst>
                                          <p:attrName>ppt_x</p:attrName>
                                        </p:attrNameLst>
                                      </p:cBhvr>
                                      <p:tavLst>
                                        <p:tav tm="0">
                                          <p:val>
                                            <p:strVal val="#ppt_x"/>
                                          </p:val>
                                        </p:tav>
                                        <p:tav tm="100000">
                                          <p:val>
                                            <p:strVal val="#ppt_x"/>
                                          </p:val>
                                        </p:tav>
                                      </p:tavLst>
                                    </p:anim>
                                    <p:anim calcmode="lin" valueType="num">
                                      <p:cBhvr additive="base">
                                        <p:cTn id="12" dur="500" fill="hold"/>
                                        <p:tgtEl>
                                          <p:spTgt spid="19"/>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41"/>
                                        </p:tgtEl>
                                        <p:attrNameLst>
                                          <p:attrName>style.visibility</p:attrName>
                                        </p:attrNameLst>
                                      </p:cBhvr>
                                      <p:to>
                                        <p:strVal val="visible"/>
                                      </p:to>
                                    </p:set>
                                    <p:anim calcmode="lin" valueType="num">
                                      <p:cBhvr additive="base">
                                        <p:cTn id="15" dur="500" fill="hold"/>
                                        <p:tgtEl>
                                          <p:spTgt spid="41"/>
                                        </p:tgtEl>
                                        <p:attrNameLst>
                                          <p:attrName>ppt_x</p:attrName>
                                        </p:attrNameLst>
                                      </p:cBhvr>
                                      <p:tavLst>
                                        <p:tav tm="0">
                                          <p:val>
                                            <p:strVal val="#ppt_x"/>
                                          </p:val>
                                        </p:tav>
                                        <p:tav tm="100000">
                                          <p:val>
                                            <p:strVal val="#ppt_x"/>
                                          </p:val>
                                        </p:tav>
                                      </p:tavLst>
                                    </p:anim>
                                    <p:anim calcmode="lin" valueType="num">
                                      <p:cBhvr additive="base">
                                        <p:cTn id="16" dur="500" fill="hold"/>
                                        <p:tgtEl>
                                          <p:spTgt spid="41"/>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42"/>
                                        </p:tgtEl>
                                        <p:attrNameLst>
                                          <p:attrName>style.visibility</p:attrName>
                                        </p:attrNameLst>
                                      </p:cBhvr>
                                      <p:to>
                                        <p:strVal val="visible"/>
                                      </p:to>
                                    </p:set>
                                    <p:anim calcmode="lin" valueType="num">
                                      <p:cBhvr additive="base">
                                        <p:cTn id="19" dur="500" fill="hold"/>
                                        <p:tgtEl>
                                          <p:spTgt spid="42"/>
                                        </p:tgtEl>
                                        <p:attrNameLst>
                                          <p:attrName>ppt_x</p:attrName>
                                        </p:attrNameLst>
                                      </p:cBhvr>
                                      <p:tavLst>
                                        <p:tav tm="0">
                                          <p:val>
                                            <p:strVal val="#ppt_x"/>
                                          </p:val>
                                        </p:tav>
                                        <p:tav tm="100000">
                                          <p:val>
                                            <p:strVal val="#ppt_x"/>
                                          </p:val>
                                        </p:tav>
                                      </p:tavLst>
                                    </p:anim>
                                    <p:anim calcmode="lin" valueType="num">
                                      <p:cBhvr additive="base">
                                        <p:cTn id="20" dur="500" fill="hold"/>
                                        <p:tgtEl>
                                          <p:spTgt spid="42"/>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46"/>
                                        </p:tgtEl>
                                        <p:attrNameLst>
                                          <p:attrName>style.visibility</p:attrName>
                                        </p:attrNameLst>
                                      </p:cBhvr>
                                      <p:to>
                                        <p:strVal val="visible"/>
                                      </p:to>
                                    </p:set>
                                    <p:anim calcmode="lin" valueType="num">
                                      <p:cBhvr additive="base">
                                        <p:cTn id="23" dur="500" fill="hold"/>
                                        <p:tgtEl>
                                          <p:spTgt spid="46"/>
                                        </p:tgtEl>
                                        <p:attrNameLst>
                                          <p:attrName>ppt_x</p:attrName>
                                        </p:attrNameLst>
                                      </p:cBhvr>
                                      <p:tavLst>
                                        <p:tav tm="0">
                                          <p:val>
                                            <p:strVal val="#ppt_x"/>
                                          </p:val>
                                        </p:tav>
                                        <p:tav tm="100000">
                                          <p:val>
                                            <p:strVal val="#ppt_x"/>
                                          </p:val>
                                        </p:tav>
                                      </p:tavLst>
                                    </p:anim>
                                    <p:anim calcmode="lin" valueType="num">
                                      <p:cBhvr additive="base">
                                        <p:cTn id="24" dur="500" fill="hold"/>
                                        <p:tgtEl>
                                          <p:spTgt spid="46"/>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27"/>
                                        </p:tgtEl>
                                        <p:attrNameLst>
                                          <p:attrName>style.visibility</p:attrName>
                                        </p:attrNameLst>
                                      </p:cBhvr>
                                      <p:to>
                                        <p:strVal val="visible"/>
                                      </p:to>
                                    </p:set>
                                    <p:anim calcmode="lin" valueType="num">
                                      <p:cBhvr additive="base">
                                        <p:cTn id="27" dur="500" fill="hold"/>
                                        <p:tgtEl>
                                          <p:spTgt spid="27"/>
                                        </p:tgtEl>
                                        <p:attrNameLst>
                                          <p:attrName>ppt_x</p:attrName>
                                        </p:attrNameLst>
                                      </p:cBhvr>
                                      <p:tavLst>
                                        <p:tav tm="0">
                                          <p:val>
                                            <p:strVal val="#ppt_x"/>
                                          </p:val>
                                        </p:tav>
                                        <p:tav tm="100000">
                                          <p:val>
                                            <p:strVal val="#ppt_x"/>
                                          </p:val>
                                        </p:tav>
                                      </p:tavLst>
                                    </p:anim>
                                    <p:anim calcmode="lin" valueType="num">
                                      <p:cBhvr additive="base">
                                        <p:cTn id="28"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fade">
                                      <p:cBhvr>
                                        <p:cTn id="33" dur="500"/>
                                        <p:tgtEl>
                                          <p:spTgt spid="16"/>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6"/>
                                        </p:tgtEl>
                                        <p:attrNameLst>
                                          <p:attrName>style.visibility</p:attrName>
                                        </p:attrNameLst>
                                      </p:cBhvr>
                                      <p:to>
                                        <p:strVal val="visible"/>
                                      </p:to>
                                    </p:set>
                                    <p:animEffect transition="in" filter="fade">
                                      <p:cBhvr>
                                        <p:cTn id="36" dur="500"/>
                                        <p:tgtEl>
                                          <p:spTgt spid="26"/>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40"/>
                                        </p:tgtEl>
                                        <p:attrNameLst>
                                          <p:attrName>style.visibility</p:attrName>
                                        </p:attrNameLst>
                                      </p:cBhvr>
                                      <p:to>
                                        <p:strVal val="visible"/>
                                      </p:to>
                                    </p:set>
                                    <p:animEffect transition="in" filter="fade">
                                      <p:cBhvr>
                                        <p:cTn id="39" dur="500"/>
                                        <p:tgtEl>
                                          <p:spTgt spid="40"/>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45"/>
                                        </p:tgtEl>
                                        <p:attrNameLst>
                                          <p:attrName>style.visibility</p:attrName>
                                        </p:attrNameLst>
                                      </p:cBhvr>
                                      <p:to>
                                        <p:strVal val="visible"/>
                                      </p:to>
                                    </p:set>
                                    <p:animEffect transition="in" filter="fade">
                                      <p:cBhvr>
                                        <p:cTn id="42" dur="500"/>
                                        <p:tgtEl>
                                          <p:spTgt spid="45"/>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44"/>
                                        </p:tgtEl>
                                        <p:attrNameLst>
                                          <p:attrName>style.visibility</p:attrName>
                                        </p:attrNameLst>
                                      </p:cBhvr>
                                      <p:to>
                                        <p:strVal val="visible"/>
                                      </p:to>
                                    </p:set>
                                    <p:animEffect transition="in" filter="fade">
                                      <p:cBhvr>
                                        <p:cTn id="45" dur="500"/>
                                        <p:tgtEl>
                                          <p:spTgt spid="44"/>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5"/>
                                        </p:tgtEl>
                                        <p:attrNameLst>
                                          <p:attrName>style.visibility</p:attrName>
                                        </p:attrNameLst>
                                      </p:cBhvr>
                                      <p:to>
                                        <p:strVal val="visible"/>
                                      </p:to>
                                    </p:set>
                                    <p:animEffect transition="in" filter="fade">
                                      <p:cBhvr>
                                        <p:cTn id="48" dur="500"/>
                                        <p:tgtEl>
                                          <p:spTgt spid="25"/>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29"/>
                                        </p:tgtEl>
                                        <p:attrNameLst>
                                          <p:attrName>style.visibility</p:attrName>
                                        </p:attrNameLst>
                                      </p:cBhvr>
                                      <p:to>
                                        <p:strVal val="visible"/>
                                      </p:to>
                                    </p:set>
                                    <p:animEffect transition="in" filter="fade">
                                      <p:cBhvr>
                                        <p:cTn id="51" dur="500"/>
                                        <p:tgtEl>
                                          <p:spTgt spid="29"/>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47"/>
                                        </p:tgtEl>
                                        <p:attrNameLst>
                                          <p:attrName>style.visibility</p:attrName>
                                        </p:attrNameLst>
                                      </p:cBhvr>
                                      <p:to>
                                        <p:strVal val="visible"/>
                                      </p:to>
                                    </p:set>
                                    <p:animEffect transition="in" filter="fade">
                                      <p:cBhvr>
                                        <p:cTn id="54" dur="500"/>
                                        <p:tgtEl>
                                          <p:spTgt spid="47"/>
                                        </p:tgtEl>
                                      </p:cBhvr>
                                    </p:animEffect>
                                  </p:childTnLst>
                                </p:cTn>
                              </p:par>
                            </p:childTnLst>
                          </p:cTn>
                        </p:par>
                      </p:childTnLst>
                    </p:cTn>
                  </p:par>
                  <p:par>
                    <p:cTn id="55" fill="hold">
                      <p:stCondLst>
                        <p:cond delay="indefinite"/>
                      </p:stCondLst>
                      <p:childTnLst>
                        <p:par>
                          <p:cTn id="56" fill="hold">
                            <p:stCondLst>
                              <p:cond delay="0"/>
                            </p:stCondLst>
                            <p:childTnLst>
                              <p:par>
                                <p:cTn id="57" presetID="16" presetClass="entr" presetSubtype="21" fill="hold" grpId="0" nodeType="clickEffect">
                                  <p:stCondLst>
                                    <p:cond delay="0"/>
                                  </p:stCondLst>
                                  <p:childTnLst>
                                    <p:set>
                                      <p:cBhvr>
                                        <p:cTn id="58" dur="1" fill="hold">
                                          <p:stCondLst>
                                            <p:cond delay="0"/>
                                          </p:stCondLst>
                                        </p:cTn>
                                        <p:tgtEl>
                                          <p:spTgt spid="24"/>
                                        </p:tgtEl>
                                        <p:attrNameLst>
                                          <p:attrName>style.visibility</p:attrName>
                                        </p:attrNameLst>
                                      </p:cBhvr>
                                      <p:to>
                                        <p:strVal val="visible"/>
                                      </p:to>
                                    </p:set>
                                    <p:animEffect transition="in" filter="barn(inVertical)">
                                      <p:cBhvr>
                                        <p:cTn id="59" dur="500"/>
                                        <p:tgtEl>
                                          <p:spTgt spid="24"/>
                                        </p:tgtEl>
                                      </p:cBhvr>
                                    </p:animEffect>
                                  </p:childTnLst>
                                </p:cTn>
                              </p:par>
                              <p:par>
                                <p:cTn id="60" presetID="16" presetClass="entr" presetSubtype="21" fill="hold" grpId="0" nodeType="withEffect">
                                  <p:stCondLst>
                                    <p:cond delay="0"/>
                                  </p:stCondLst>
                                  <p:childTnLst>
                                    <p:set>
                                      <p:cBhvr>
                                        <p:cTn id="61" dur="1" fill="hold">
                                          <p:stCondLst>
                                            <p:cond delay="0"/>
                                          </p:stCondLst>
                                        </p:cTn>
                                        <p:tgtEl>
                                          <p:spTgt spid="15"/>
                                        </p:tgtEl>
                                        <p:attrNameLst>
                                          <p:attrName>style.visibility</p:attrName>
                                        </p:attrNameLst>
                                      </p:cBhvr>
                                      <p:to>
                                        <p:strVal val="visible"/>
                                      </p:to>
                                    </p:set>
                                    <p:animEffect transition="in" filter="barn(inVertical)">
                                      <p:cBhvr>
                                        <p:cTn id="62" dur="500"/>
                                        <p:tgtEl>
                                          <p:spTgt spid="15"/>
                                        </p:tgtEl>
                                      </p:cBhvr>
                                    </p:animEffect>
                                  </p:childTnLst>
                                </p:cTn>
                              </p:par>
                              <p:par>
                                <p:cTn id="63" presetID="16" presetClass="entr" presetSubtype="21" fill="hold" grpId="0" nodeType="withEffect">
                                  <p:stCondLst>
                                    <p:cond delay="0"/>
                                  </p:stCondLst>
                                  <p:childTnLst>
                                    <p:set>
                                      <p:cBhvr>
                                        <p:cTn id="64" dur="1" fill="hold">
                                          <p:stCondLst>
                                            <p:cond delay="0"/>
                                          </p:stCondLst>
                                        </p:cTn>
                                        <p:tgtEl>
                                          <p:spTgt spid="43"/>
                                        </p:tgtEl>
                                        <p:attrNameLst>
                                          <p:attrName>style.visibility</p:attrName>
                                        </p:attrNameLst>
                                      </p:cBhvr>
                                      <p:to>
                                        <p:strVal val="visible"/>
                                      </p:to>
                                    </p:set>
                                    <p:animEffect transition="in" filter="barn(inVertical)">
                                      <p:cBhvr>
                                        <p:cTn id="65" dur="500"/>
                                        <p:tgtEl>
                                          <p:spTgt spid="43"/>
                                        </p:tgtEl>
                                      </p:cBhvr>
                                    </p:animEffect>
                                  </p:childTnLst>
                                </p:cTn>
                              </p:par>
                              <p:par>
                                <p:cTn id="66" presetID="16" presetClass="entr" presetSubtype="21" fill="hold" grpId="0" nodeType="withEffect">
                                  <p:stCondLst>
                                    <p:cond delay="0"/>
                                  </p:stCondLst>
                                  <p:childTnLst>
                                    <p:set>
                                      <p:cBhvr>
                                        <p:cTn id="67" dur="1" fill="hold">
                                          <p:stCondLst>
                                            <p:cond delay="0"/>
                                          </p:stCondLst>
                                        </p:cTn>
                                        <p:tgtEl>
                                          <p:spTgt spid="39"/>
                                        </p:tgtEl>
                                        <p:attrNameLst>
                                          <p:attrName>style.visibility</p:attrName>
                                        </p:attrNameLst>
                                      </p:cBhvr>
                                      <p:to>
                                        <p:strVal val="visible"/>
                                      </p:to>
                                    </p:set>
                                    <p:animEffect transition="in" filter="barn(inVertical)">
                                      <p:cBhvr>
                                        <p:cTn id="68" dur="500"/>
                                        <p:tgtEl>
                                          <p:spTgt spid="39"/>
                                        </p:tgtEl>
                                      </p:cBhvr>
                                    </p:animEffect>
                                  </p:childTnLst>
                                </p:cTn>
                              </p:par>
                            </p:childTnLst>
                          </p:cTn>
                        </p:par>
                      </p:childTnLst>
                    </p:cTn>
                  </p:par>
                  <p:par>
                    <p:cTn id="69" fill="hold">
                      <p:stCondLst>
                        <p:cond delay="indefinite"/>
                      </p:stCondLst>
                      <p:childTnLst>
                        <p:par>
                          <p:cTn id="70" fill="hold">
                            <p:stCondLst>
                              <p:cond delay="0"/>
                            </p:stCondLst>
                            <p:childTnLst>
                              <p:par>
                                <p:cTn id="71" presetID="21" presetClass="entr" presetSubtype="1" fill="hold" grpId="0" nodeType="clickEffect">
                                  <p:stCondLst>
                                    <p:cond delay="0"/>
                                  </p:stCondLst>
                                  <p:childTnLst>
                                    <p:set>
                                      <p:cBhvr>
                                        <p:cTn id="72" dur="1" fill="hold">
                                          <p:stCondLst>
                                            <p:cond delay="0"/>
                                          </p:stCondLst>
                                        </p:cTn>
                                        <p:tgtEl>
                                          <p:spTgt spid="23"/>
                                        </p:tgtEl>
                                        <p:attrNameLst>
                                          <p:attrName>style.visibility</p:attrName>
                                        </p:attrNameLst>
                                      </p:cBhvr>
                                      <p:to>
                                        <p:strVal val="visible"/>
                                      </p:to>
                                    </p:set>
                                    <p:animEffect transition="in" filter="wheel(1)">
                                      <p:cBhvr>
                                        <p:cTn id="73" dur="2000"/>
                                        <p:tgtEl>
                                          <p:spTgt spid="23"/>
                                        </p:tgtEl>
                                      </p:cBhvr>
                                    </p:animEffect>
                                  </p:childTnLst>
                                </p:cTn>
                              </p:par>
                              <p:par>
                                <p:cTn id="74" presetID="21" presetClass="entr" presetSubtype="1" fill="hold" grpId="0" nodeType="withEffect">
                                  <p:stCondLst>
                                    <p:cond delay="0"/>
                                  </p:stCondLst>
                                  <p:childTnLst>
                                    <p:set>
                                      <p:cBhvr>
                                        <p:cTn id="75" dur="1" fill="hold">
                                          <p:stCondLst>
                                            <p:cond delay="0"/>
                                          </p:stCondLst>
                                        </p:cTn>
                                        <p:tgtEl>
                                          <p:spTgt spid="14"/>
                                        </p:tgtEl>
                                        <p:attrNameLst>
                                          <p:attrName>style.visibility</p:attrName>
                                        </p:attrNameLst>
                                      </p:cBhvr>
                                      <p:to>
                                        <p:strVal val="visible"/>
                                      </p:to>
                                    </p:set>
                                    <p:animEffect transition="in" filter="wheel(1)">
                                      <p:cBhvr>
                                        <p:cTn id="76" dur="2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P spid="18" grpId="0" animBg="1"/>
      <p:bldP spid="19" grpId="0" animBg="1"/>
      <p:bldP spid="23" grpId="0"/>
      <p:bldP spid="24" grpId="0"/>
      <p:bldP spid="25" grpId="0"/>
      <p:bldP spid="26" grpId="0" animBg="1"/>
      <p:bldP spid="27" grpId="0" animBg="1"/>
      <p:bldP spid="29" grpId="0"/>
      <p:bldP spid="39" grpId="0" animBg="1"/>
      <p:bldP spid="40" grpId="0" animBg="1"/>
      <p:bldP spid="41" grpId="0" animBg="1"/>
      <p:bldP spid="42" grpId="0" animBg="1"/>
      <p:bldP spid="43" grpId="0"/>
      <p:bldP spid="44" grpId="0"/>
      <p:bldP spid="45" grpId="0" animBg="1"/>
      <p:bldP spid="46" grpId="0" animBg="1"/>
      <p:bldP spid="47"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6D87DD-BFB0-EF2A-8D88-B1179078716C}"/>
              </a:ext>
            </a:extLst>
          </p:cNvPr>
          <p:cNvSpPr>
            <a:spLocks noGrp="1"/>
          </p:cNvSpPr>
          <p:nvPr>
            <p:ph type="title"/>
          </p:nvPr>
        </p:nvSpPr>
        <p:spPr/>
        <p:txBody>
          <a:bodyPr/>
          <a:lstStyle/>
          <a:p>
            <a:r>
              <a:rPr lang="en-CA" dirty="0"/>
              <a:t>  </a:t>
            </a:r>
          </a:p>
        </p:txBody>
      </p:sp>
      <p:pic>
        <p:nvPicPr>
          <p:cNvPr id="4" name="Picture 3">
            <a:extLst>
              <a:ext uri="{FF2B5EF4-FFF2-40B4-BE49-F238E27FC236}">
                <a16:creationId xmlns:a16="http://schemas.microsoft.com/office/drawing/2014/main" id="{D5F2764C-05D9-29EF-8BF7-193B3B9F8FAC}"/>
              </a:ext>
            </a:extLst>
          </p:cNvPr>
          <p:cNvPicPr>
            <a:picLocks noChangeAspect="1"/>
          </p:cNvPicPr>
          <p:nvPr/>
        </p:nvPicPr>
        <p:blipFill>
          <a:blip r:embed="rId2"/>
          <a:stretch>
            <a:fillRect/>
          </a:stretch>
        </p:blipFill>
        <p:spPr>
          <a:xfrm>
            <a:off x="376694" y="796062"/>
            <a:ext cx="11438611" cy="5265876"/>
          </a:xfrm>
          <a:prstGeom prst="rect">
            <a:avLst/>
          </a:prstGeom>
        </p:spPr>
      </p:pic>
    </p:spTree>
    <p:extLst>
      <p:ext uri="{BB962C8B-B14F-4D97-AF65-F5344CB8AC3E}">
        <p14:creationId xmlns:p14="http://schemas.microsoft.com/office/powerpoint/2010/main" val="1781138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209D69-597D-427C-76C7-BE425004BA32}"/>
              </a:ext>
            </a:extLst>
          </p:cNvPr>
          <p:cNvSpPr>
            <a:spLocks noGrp="1"/>
          </p:cNvSpPr>
          <p:nvPr>
            <p:ph type="title"/>
          </p:nvPr>
        </p:nvSpPr>
        <p:spPr/>
        <p:txBody>
          <a:bodyPr/>
          <a:lstStyle/>
          <a:p>
            <a:r>
              <a:rPr lang="en-CA" dirty="0"/>
              <a:t>   </a:t>
            </a:r>
          </a:p>
        </p:txBody>
      </p:sp>
      <p:pic>
        <p:nvPicPr>
          <p:cNvPr id="4" name="Picture 3">
            <a:extLst>
              <a:ext uri="{FF2B5EF4-FFF2-40B4-BE49-F238E27FC236}">
                <a16:creationId xmlns:a16="http://schemas.microsoft.com/office/drawing/2014/main" id="{84325824-1F4A-F6A8-6235-AE785CF14D00}"/>
              </a:ext>
            </a:extLst>
          </p:cNvPr>
          <p:cNvPicPr>
            <a:picLocks noChangeAspect="1"/>
          </p:cNvPicPr>
          <p:nvPr/>
        </p:nvPicPr>
        <p:blipFill>
          <a:blip r:embed="rId3"/>
          <a:stretch>
            <a:fillRect/>
          </a:stretch>
        </p:blipFill>
        <p:spPr>
          <a:xfrm>
            <a:off x="1291174" y="1502045"/>
            <a:ext cx="7697552" cy="5127632"/>
          </a:xfrm>
          <a:prstGeom prst="rect">
            <a:avLst/>
          </a:prstGeom>
        </p:spPr>
      </p:pic>
    </p:spTree>
    <p:extLst>
      <p:ext uri="{BB962C8B-B14F-4D97-AF65-F5344CB8AC3E}">
        <p14:creationId xmlns:p14="http://schemas.microsoft.com/office/powerpoint/2010/main" val="27802433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AEAB53-D739-43E8-849A-F18D78B9C06C}"/>
              </a:ext>
            </a:extLst>
          </p:cNvPr>
          <p:cNvSpPr>
            <a:spLocks noGrp="1"/>
          </p:cNvSpPr>
          <p:nvPr>
            <p:ph type="title"/>
          </p:nvPr>
        </p:nvSpPr>
        <p:spPr/>
        <p:txBody>
          <a:bodyPr>
            <a:noAutofit/>
          </a:bodyPr>
          <a:lstStyle/>
          <a:p>
            <a:r>
              <a:rPr lang="en-US" sz="3200" dirty="0"/>
              <a:t>Introduction to Containers</a:t>
            </a:r>
            <a:endParaRPr lang="en-CA" sz="3200" dirty="0"/>
          </a:p>
        </p:txBody>
      </p:sp>
      <p:sp>
        <p:nvSpPr>
          <p:cNvPr id="4" name="Text Placeholder 3">
            <a:extLst>
              <a:ext uri="{FF2B5EF4-FFF2-40B4-BE49-F238E27FC236}">
                <a16:creationId xmlns:a16="http://schemas.microsoft.com/office/drawing/2014/main" id="{C4CBF33C-CD68-4287-C73C-C29F99B14CF6}"/>
              </a:ext>
            </a:extLst>
          </p:cNvPr>
          <p:cNvSpPr>
            <a:spLocks noGrp="1"/>
          </p:cNvSpPr>
          <p:nvPr>
            <p:ph type="body" idx="2"/>
          </p:nvPr>
        </p:nvSpPr>
        <p:spPr>
          <a:xfrm>
            <a:off x="550863" y="1314450"/>
            <a:ext cx="6000544" cy="5258115"/>
          </a:xfrm>
        </p:spPr>
        <p:txBody>
          <a:bodyPr>
            <a:normAutofit/>
          </a:bodyPr>
          <a:lstStyle/>
          <a:p>
            <a:pPr>
              <a:buSzPct val="100000"/>
            </a:pPr>
            <a:r>
              <a:rPr lang="en-US" sz="2200" b="0" dirty="0"/>
              <a:t>A lightweight, standalone and executable S/W Package</a:t>
            </a:r>
          </a:p>
          <a:p>
            <a:pPr>
              <a:buSzPct val="100000"/>
            </a:pPr>
            <a:r>
              <a:rPr lang="en-US" sz="2200" b="0" dirty="0"/>
              <a:t>Includes everything to run an application(Code, System tools, System Libraries and Settings) </a:t>
            </a:r>
          </a:p>
        </p:txBody>
      </p:sp>
      <p:sp>
        <p:nvSpPr>
          <p:cNvPr id="5" name="Slide Number Placeholder 4">
            <a:extLst>
              <a:ext uri="{FF2B5EF4-FFF2-40B4-BE49-F238E27FC236}">
                <a16:creationId xmlns:a16="http://schemas.microsoft.com/office/drawing/2014/main" id="{4FA19C92-A2DE-54CB-F3FB-5889CE2DF31D}"/>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CA" smtClean="0"/>
              <a:t>3</a:t>
            </a:fld>
            <a:endParaRPr lang="en-CA" dirty="0"/>
          </a:p>
        </p:txBody>
      </p:sp>
      <p:pic>
        <p:nvPicPr>
          <p:cNvPr id="6" name="Picture 5">
            <a:extLst>
              <a:ext uri="{FF2B5EF4-FFF2-40B4-BE49-F238E27FC236}">
                <a16:creationId xmlns:a16="http://schemas.microsoft.com/office/drawing/2014/main" id="{CC8AC17C-8C60-B417-9DCD-90AEED18E62F}"/>
              </a:ext>
            </a:extLst>
          </p:cNvPr>
          <p:cNvPicPr>
            <a:picLocks noChangeAspect="1"/>
          </p:cNvPicPr>
          <p:nvPr/>
        </p:nvPicPr>
        <p:blipFill>
          <a:blip r:embed="rId3"/>
          <a:stretch>
            <a:fillRect/>
          </a:stretch>
        </p:blipFill>
        <p:spPr>
          <a:xfrm>
            <a:off x="6551407" y="1314450"/>
            <a:ext cx="4473328" cy="4419983"/>
          </a:xfrm>
          <a:prstGeom prst="rect">
            <a:avLst/>
          </a:prstGeom>
        </p:spPr>
      </p:pic>
    </p:spTree>
    <p:extLst>
      <p:ext uri="{BB962C8B-B14F-4D97-AF65-F5344CB8AC3E}">
        <p14:creationId xmlns:p14="http://schemas.microsoft.com/office/powerpoint/2010/main" val="405282608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BEFA01-0B4B-0FC2-749A-96A811567619}"/>
              </a:ext>
            </a:extLst>
          </p:cNvPr>
          <p:cNvSpPr>
            <a:spLocks noGrp="1"/>
          </p:cNvSpPr>
          <p:nvPr>
            <p:ph type="title"/>
          </p:nvPr>
        </p:nvSpPr>
        <p:spPr/>
        <p:txBody>
          <a:bodyPr>
            <a:noAutofit/>
          </a:bodyPr>
          <a:lstStyle/>
          <a:p>
            <a:r>
              <a:rPr lang="en-CA" sz="3200" dirty="0"/>
              <a:t>Docker Vs Kubernetes</a:t>
            </a:r>
          </a:p>
        </p:txBody>
      </p:sp>
      <p:sp>
        <p:nvSpPr>
          <p:cNvPr id="5" name="Slide Number Placeholder 4">
            <a:extLst>
              <a:ext uri="{FF2B5EF4-FFF2-40B4-BE49-F238E27FC236}">
                <a16:creationId xmlns:a16="http://schemas.microsoft.com/office/drawing/2014/main" id="{F417D811-99E2-B3D6-1063-53687BC87F9A}"/>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CA" smtClean="0"/>
              <a:t>30</a:t>
            </a:fld>
            <a:endParaRPr lang="en-CA" dirty="0"/>
          </a:p>
        </p:txBody>
      </p:sp>
      <p:pic>
        <p:nvPicPr>
          <p:cNvPr id="7" name="Picture 6">
            <a:extLst>
              <a:ext uri="{FF2B5EF4-FFF2-40B4-BE49-F238E27FC236}">
                <a16:creationId xmlns:a16="http://schemas.microsoft.com/office/drawing/2014/main" id="{81DFB953-598E-2B11-C87A-5FA5B182CB6C}"/>
              </a:ext>
            </a:extLst>
          </p:cNvPr>
          <p:cNvPicPr>
            <a:picLocks noChangeAspect="1"/>
          </p:cNvPicPr>
          <p:nvPr/>
        </p:nvPicPr>
        <p:blipFill>
          <a:blip r:embed="rId3"/>
          <a:stretch>
            <a:fillRect/>
          </a:stretch>
        </p:blipFill>
        <p:spPr>
          <a:xfrm>
            <a:off x="2371411" y="2414580"/>
            <a:ext cx="6963508" cy="3473754"/>
          </a:xfrm>
          <a:prstGeom prst="rect">
            <a:avLst/>
          </a:prstGeom>
        </p:spPr>
      </p:pic>
    </p:spTree>
    <p:extLst>
      <p:ext uri="{BB962C8B-B14F-4D97-AF65-F5344CB8AC3E}">
        <p14:creationId xmlns:p14="http://schemas.microsoft.com/office/powerpoint/2010/main" val="18321225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3B38EE-3442-4992-29CE-3F4D2A389140}"/>
              </a:ext>
            </a:extLst>
          </p:cNvPr>
          <p:cNvSpPr>
            <a:spLocks noGrp="1"/>
          </p:cNvSpPr>
          <p:nvPr>
            <p:ph type="title"/>
          </p:nvPr>
        </p:nvSpPr>
        <p:spPr>
          <a:xfrm>
            <a:off x="558345" y="525381"/>
            <a:ext cx="7188934" cy="507242"/>
          </a:xfrm>
        </p:spPr>
        <p:txBody>
          <a:bodyPr>
            <a:noAutofit/>
          </a:bodyPr>
          <a:lstStyle/>
          <a:p>
            <a:r>
              <a:rPr lang="en-US" sz="3200" dirty="0"/>
              <a:t>Container Security Components</a:t>
            </a:r>
            <a:endParaRPr lang="en-CA" sz="3200" dirty="0"/>
          </a:p>
        </p:txBody>
      </p:sp>
      <p:sp>
        <p:nvSpPr>
          <p:cNvPr id="4" name="Text Placeholder 3">
            <a:extLst>
              <a:ext uri="{FF2B5EF4-FFF2-40B4-BE49-F238E27FC236}">
                <a16:creationId xmlns:a16="http://schemas.microsoft.com/office/drawing/2014/main" id="{3EB416A7-4FC5-B820-F4D4-9A0F2B62D610}"/>
              </a:ext>
            </a:extLst>
          </p:cNvPr>
          <p:cNvSpPr>
            <a:spLocks noGrp="1"/>
          </p:cNvSpPr>
          <p:nvPr>
            <p:ph type="body" idx="2"/>
          </p:nvPr>
        </p:nvSpPr>
        <p:spPr/>
        <p:txBody>
          <a:bodyPr>
            <a:normAutofit/>
          </a:bodyPr>
          <a:lstStyle/>
          <a:p>
            <a:pPr marL="0" indent="0">
              <a:buNone/>
            </a:pPr>
            <a:r>
              <a:rPr lang="en-US" sz="2200" b="0" dirty="0"/>
              <a:t>Container security architecture is designed to protect containers throughout their lifecycle. </a:t>
            </a:r>
          </a:p>
          <a:p>
            <a:pPr lvl="1"/>
            <a:r>
              <a:rPr lang="en-US" sz="2200" dirty="0"/>
              <a:t> Container engine security </a:t>
            </a:r>
          </a:p>
          <a:p>
            <a:pPr lvl="1"/>
            <a:r>
              <a:rPr lang="en-US" sz="2200" dirty="0"/>
              <a:t> Container images security</a:t>
            </a:r>
          </a:p>
          <a:p>
            <a:pPr lvl="1"/>
            <a:r>
              <a:rPr lang="en-US" sz="2200" dirty="0"/>
              <a:t> Registry security</a:t>
            </a:r>
          </a:p>
          <a:p>
            <a:pPr lvl="1"/>
            <a:r>
              <a:rPr lang="en-US" sz="2200" dirty="0"/>
              <a:t> Orchestrators security   </a:t>
            </a:r>
            <a:endParaRPr lang="en-CA" sz="2200" dirty="0"/>
          </a:p>
        </p:txBody>
      </p:sp>
      <p:sp>
        <p:nvSpPr>
          <p:cNvPr id="5" name="Slide Number Placeholder 4">
            <a:extLst>
              <a:ext uri="{FF2B5EF4-FFF2-40B4-BE49-F238E27FC236}">
                <a16:creationId xmlns:a16="http://schemas.microsoft.com/office/drawing/2014/main" id="{A19BDD0C-E6C5-3B6E-0F76-4D439907BF77}"/>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CA" smtClean="0"/>
              <a:t>31</a:t>
            </a:fld>
            <a:endParaRPr lang="en-CA" dirty="0"/>
          </a:p>
        </p:txBody>
      </p:sp>
    </p:spTree>
    <p:extLst>
      <p:ext uri="{BB962C8B-B14F-4D97-AF65-F5344CB8AC3E}">
        <p14:creationId xmlns:p14="http://schemas.microsoft.com/office/powerpoint/2010/main" val="6081085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5D905B-56FC-080B-25D4-D7CF95CC3BF9}"/>
              </a:ext>
            </a:extLst>
          </p:cNvPr>
          <p:cNvSpPr>
            <a:spLocks noGrp="1"/>
          </p:cNvSpPr>
          <p:nvPr>
            <p:ph type="title"/>
          </p:nvPr>
        </p:nvSpPr>
        <p:spPr/>
        <p:txBody>
          <a:bodyPr>
            <a:noAutofit/>
          </a:bodyPr>
          <a:lstStyle/>
          <a:p>
            <a:r>
              <a:rPr lang="en-CA" sz="3200" dirty="0"/>
              <a:t>Brief History and Evolution</a:t>
            </a:r>
          </a:p>
        </p:txBody>
      </p:sp>
      <p:sp>
        <p:nvSpPr>
          <p:cNvPr id="4" name="Text Placeholder 3">
            <a:extLst>
              <a:ext uri="{FF2B5EF4-FFF2-40B4-BE49-F238E27FC236}">
                <a16:creationId xmlns:a16="http://schemas.microsoft.com/office/drawing/2014/main" id="{BFDF08C6-A47C-9327-B532-271351F6FF66}"/>
              </a:ext>
            </a:extLst>
          </p:cNvPr>
          <p:cNvSpPr>
            <a:spLocks noGrp="1"/>
          </p:cNvSpPr>
          <p:nvPr>
            <p:ph type="body" idx="2"/>
          </p:nvPr>
        </p:nvSpPr>
        <p:spPr/>
        <p:txBody>
          <a:bodyPr/>
          <a:lstStyle/>
          <a:p>
            <a:pPr marL="0" indent="0">
              <a:buNone/>
            </a:pPr>
            <a:r>
              <a:rPr lang="en-CA" dirty="0"/>
              <a:t>  </a:t>
            </a:r>
          </a:p>
        </p:txBody>
      </p:sp>
      <p:sp>
        <p:nvSpPr>
          <p:cNvPr id="5" name="Slide Number Placeholder 4">
            <a:extLst>
              <a:ext uri="{FF2B5EF4-FFF2-40B4-BE49-F238E27FC236}">
                <a16:creationId xmlns:a16="http://schemas.microsoft.com/office/drawing/2014/main" id="{4FBCC07B-AAB5-ABEA-C0AF-F6749964832D}"/>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CA" smtClean="0"/>
              <a:t>4</a:t>
            </a:fld>
            <a:endParaRPr lang="en-CA" dirty="0"/>
          </a:p>
        </p:txBody>
      </p:sp>
      <p:sp>
        <p:nvSpPr>
          <p:cNvPr id="6" name="Rectangle: Rounded Corners 5">
            <a:extLst>
              <a:ext uri="{FF2B5EF4-FFF2-40B4-BE49-F238E27FC236}">
                <a16:creationId xmlns:a16="http://schemas.microsoft.com/office/drawing/2014/main" id="{687CC9C7-7630-C08E-ADF4-00980704846E}"/>
              </a:ext>
            </a:extLst>
          </p:cNvPr>
          <p:cNvSpPr/>
          <p:nvPr/>
        </p:nvSpPr>
        <p:spPr>
          <a:xfrm>
            <a:off x="558344" y="5596910"/>
            <a:ext cx="2407947" cy="605685"/>
          </a:xfrm>
          <a:prstGeom prst="roundRect">
            <a:avLst/>
          </a:prstGeom>
          <a:solidFill>
            <a:schemeClr val="accent2">
              <a:lumMod val="40000"/>
              <a:lumOff val="60000"/>
            </a:schemeClr>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CA" dirty="0">
                <a:solidFill>
                  <a:srgbClr val="000000"/>
                </a:solidFill>
              </a:rPr>
              <a:t>Hardware</a:t>
            </a:r>
          </a:p>
        </p:txBody>
      </p:sp>
      <p:sp>
        <p:nvSpPr>
          <p:cNvPr id="7" name="Rectangle: Rounded Corners 6">
            <a:extLst>
              <a:ext uri="{FF2B5EF4-FFF2-40B4-BE49-F238E27FC236}">
                <a16:creationId xmlns:a16="http://schemas.microsoft.com/office/drawing/2014/main" id="{A66DE91D-CDE1-753F-3623-E7EF1D522DA8}"/>
              </a:ext>
            </a:extLst>
          </p:cNvPr>
          <p:cNvSpPr/>
          <p:nvPr/>
        </p:nvSpPr>
        <p:spPr>
          <a:xfrm>
            <a:off x="558345" y="4793650"/>
            <a:ext cx="2407949" cy="601477"/>
          </a:xfrm>
          <a:prstGeom prst="round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Host Operating System</a:t>
            </a:r>
          </a:p>
        </p:txBody>
      </p:sp>
      <p:sp>
        <p:nvSpPr>
          <p:cNvPr id="8" name="Rectangle: Rounded Corners 7">
            <a:extLst>
              <a:ext uri="{FF2B5EF4-FFF2-40B4-BE49-F238E27FC236}">
                <a16:creationId xmlns:a16="http://schemas.microsoft.com/office/drawing/2014/main" id="{7EBEB74B-002B-DFD8-3414-3B9FFB9E2205}"/>
              </a:ext>
            </a:extLst>
          </p:cNvPr>
          <p:cNvSpPr/>
          <p:nvPr/>
        </p:nvSpPr>
        <p:spPr>
          <a:xfrm>
            <a:off x="558341" y="3933678"/>
            <a:ext cx="2407947" cy="607318"/>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App 1</a:t>
            </a:r>
          </a:p>
        </p:txBody>
      </p:sp>
      <p:sp>
        <p:nvSpPr>
          <p:cNvPr id="9" name="TextBox 8">
            <a:extLst>
              <a:ext uri="{FF2B5EF4-FFF2-40B4-BE49-F238E27FC236}">
                <a16:creationId xmlns:a16="http://schemas.microsoft.com/office/drawing/2014/main" id="{E7C5B2BA-2F53-A0D2-B825-99A235E023E2}"/>
              </a:ext>
            </a:extLst>
          </p:cNvPr>
          <p:cNvSpPr txBox="1"/>
          <p:nvPr/>
        </p:nvSpPr>
        <p:spPr>
          <a:xfrm>
            <a:off x="558341" y="6451042"/>
            <a:ext cx="2331217" cy="307777"/>
          </a:xfrm>
          <a:prstGeom prst="rect">
            <a:avLst/>
          </a:prstGeom>
          <a:noFill/>
        </p:spPr>
        <p:txBody>
          <a:bodyPr wrap="square" rtlCol="0">
            <a:spAutoFit/>
          </a:bodyPr>
          <a:lstStyle/>
          <a:p>
            <a:r>
              <a:rPr lang="en-CA" b="1" dirty="0"/>
              <a:t>  Traditional Deployment</a:t>
            </a:r>
          </a:p>
        </p:txBody>
      </p:sp>
      <p:sp>
        <p:nvSpPr>
          <p:cNvPr id="22" name="Rectangle: Rounded Corners 21">
            <a:extLst>
              <a:ext uri="{FF2B5EF4-FFF2-40B4-BE49-F238E27FC236}">
                <a16:creationId xmlns:a16="http://schemas.microsoft.com/office/drawing/2014/main" id="{9B4C4473-6612-F2E8-0C92-7BC151E75E8B}"/>
              </a:ext>
            </a:extLst>
          </p:cNvPr>
          <p:cNvSpPr/>
          <p:nvPr/>
        </p:nvSpPr>
        <p:spPr>
          <a:xfrm>
            <a:off x="3474644" y="5601987"/>
            <a:ext cx="3392083" cy="600609"/>
          </a:xfrm>
          <a:prstGeom prst="roundRect">
            <a:avLst/>
          </a:prstGeom>
          <a:solidFill>
            <a:schemeClr val="accent2">
              <a:lumMod val="40000"/>
              <a:lumOff val="60000"/>
            </a:schemeClr>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CA" dirty="0">
                <a:solidFill>
                  <a:srgbClr val="000000"/>
                </a:solidFill>
              </a:rPr>
              <a:t>Hardware</a:t>
            </a:r>
          </a:p>
        </p:txBody>
      </p:sp>
      <p:sp>
        <p:nvSpPr>
          <p:cNvPr id="23" name="Rectangle: Rounded Corners 22">
            <a:extLst>
              <a:ext uri="{FF2B5EF4-FFF2-40B4-BE49-F238E27FC236}">
                <a16:creationId xmlns:a16="http://schemas.microsoft.com/office/drawing/2014/main" id="{92407FB3-8B07-5A80-8770-1DD3D70935C6}"/>
              </a:ext>
            </a:extLst>
          </p:cNvPr>
          <p:cNvSpPr/>
          <p:nvPr/>
        </p:nvSpPr>
        <p:spPr>
          <a:xfrm>
            <a:off x="3474644" y="4793650"/>
            <a:ext cx="3392084" cy="607318"/>
          </a:xfrm>
          <a:prstGeom prst="round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Host Operating System</a:t>
            </a:r>
          </a:p>
        </p:txBody>
      </p:sp>
      <p:sp>
        <p:nvSpPr>
          <p:cNvPr id="24" name="Rectangle: Rounded Corners 23">
            <a:extLst>
              <a:ext uri="{FF2B5EF4-FFF2-40B4-BE49-F238E27FC236}">
                <a16:creationId xmlns:a16="http://schemas.microsoft.com/office/drawing/2014/main" id="{6957BDDD-9B8A-577F-2023-F82D812C08E6}"/>
              </a:ext>
            </a:extLst>
          </p:cNvPr>
          <p:cNvSpPr/>
          <p:nvPr/>
        </p:nvSpPr>
        <p:spPr>
          <a:xfrm>
            <a:off x="3474643" y="3933678"/>
            <a:ext cx="3392085" cy="607317"/>
          </a:xfrm>
          <a:prstGeom prst="round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Hypervisor</a:t>
            </a:r>
          </a:p>
        </p:txBody>
      </p:sp>
      <p:grpSp>
        <p:nvGrpSpPr>
          <p:cNvPr id="25" name="Group 24">
            <a:extLst>
              <a:ext uri="{FF2B5EF4-FFF2-40B4-BE49-F238E27FC236}">
                <a16:creationId xmlns:a16="http://schemas.microsoft.com/office/drawing/2014/main" id="{AA565A32-62B0-62E7-AD81-D2A20CA8D2BB}"/>
              </a:ext>
            </a:extLst>
          </p:cNvPr>
          <p:cNvGrpSpPr/>
          <p:nvPr/>
        </p:nvGrpSpPr>
        <p:grpSpPr>
          <a:xfrm>
            <a:off x="3491806" y="1214424"/>
            <a:ext cx="1647073" cy="2543026"/>
            <a:chOff x="6113163" y="1256233"/>
            <a:chExt cx="1620659" cy="2543026"/>
          </a:xfrm>
        </p:grpSpPr>
        <p:sp>
          <p:nvSpPr>
            <p:cNvPr id="26" name="Rectangle: Rounded Corners 25">
              <a:extLst>
                <a:ext uri="{FF2B5EF4-FFF2-40B4-BE49-F238E27FC236}">
                  <a16:creationId xmlns:a16="http://schemas.microsoft.com/office/drawing/2014/main" id="{B5F21221-A484-537B-8E9D-18D86C0D050D}"/>
                </a:ext>
              </a:extLst>
            </p:cNvPr>
            <p:cNvSpPr/>
            <p:nvPr/>
          </p:nvSpPr>
          <p:spPr>
            <a:xfrm>
              <a:off x="6113163" y="1256233"/>
              <a:ext cx="1620659" cy="2543026"/>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vert="horz" rtlCol="0" anchor="ctr"/>
            <a:lstStyle/>
            <a:p>
              <a:endParaRPr lang="en-CA" dirty="0">
                <a:solidFill>
                  <a:schemeClr val="tx1"/>
                </a:solidFill>
              </a:endParaRPr>
            </a:p>
          </p:txBody>
        </p:sp>
        <p:sp>
          <p:nvSpPr>
            <p:cNvPr id="27" name="Rectangle: Rounded Corners 26">
              <a:extLst>
                <a:ext uri="{FF2B5EF4-FFF2-40B4-BE49-F238E27FC236}">
                  <a16:creationId xmlns:a16="http://schemas.microsoft.com/office/drawing/2014/main" id="{26E80554-D157-AD21-62D5-D36874626193}"/>
                </a:ext>
              </a:extLst>
            </p:cNvPr>
            <p:cNvSpPr/>
            <p:nvPr/>
          </p:nvSpPr>
          <p:spPr>
            <a:xfrm>
              <a:off x="6307714" y="1872562"/>
              <a:ext cx="1182697" cy="338012"/>
            </a:xfrm>
            <a:prstGeom prst="roundRect">
              <a:avLst/>
            </a:prstGeom>
            <a:solidFill>
              <a:schemeClr val="accent4">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Application</a:t>
              </a:r>
            </a:p>
          </p:txBody>
        </p:sp>
        <p:sp>
          <p:nvSpPr>
            <p:cNvPr id="28" name="Rectangle: Rounded Corners 27">
              <a:extLst>
                <a:ext uri="{FF2B5EF4-FFF2-40B4-BE49-F238E27FC236}">
                  <a16:creationId xmlns:a16="http://schemas.microsoft.com/office/drawing/2014/main" id="{658E1237-AC97-68EE-BAC4-E6920107CF0E}"/>
                </a:ext>
              </a:extLst>
            </p:cNvPr>
            <p:cNvSpPr/>
            <p:nvPr/>
          </p:nvSpPr>
          <p:spPr>
            <a:xfrm>
              <a:off x="6314978" y="2380449"/>
              <a:ext cx="1182697" cy="346428"/>
            </a:xfrm>
            <a:prstGeom prst="roundRect">
              <a:avLst/>
            </a:prstGeom>
            <a:solidFill>
              <a:schemeClr val="accent4">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Lib/Bin</a:t>
              </a:r>
            </a:p>
          </p:txBody>
        </p:sp>
        <p:sp>
          <p:nvSpPr>
            <p:cNvPr id="29" name="Rectangle: Rounded Corners 28">
              <a:extLst>
                <a:ext uri="{FF2B5EF4-FFF2-40B4-BE49-F238E27FC236}">
                  <a16:creationId xmlns:a16="http://schemas.microsoft.com/office/drawing/2014/main" id="{C451E326-7F36-08C4-9D83-F25C3F42FBA1}"/>
                </a:ext>
              </a:extLst>
            </p:cNvPr>
            <p:cNvSpPr/>
            <p:nvPr/>
          </p:nvSpPr>
          <p:spPr>
            <a:xfrm>
              <a:off x="6314978" y="2839142"/>
              <a:ext cx="1182697" cy="528671"/>
            </a:xfrm>
            <a:prstGeom prst="roundRect">
              <a:avLst/>
            </a:prstGeom>
            <a:solidFill>
              <a:schemeClr val="accent4">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Guest OS</a:t>
              </a:r>
            </a:p>
            <a:p>
              <a:pPr algn="ctr"/>
              <a:r>
                <a:rPr lang="en-CA" dirty="0">
                  <a:solidFill>
                    <a:schemeClr val="tx1"/>
                  </a:solidFill>
                </a:rPr>
                <a:t>(</a:t>
              </a:r>
              <a:r>
                <a:rPr lang="en-CA" b="1" dirty="0">
                  <a:solidFill>
                    <a:schemeClr val="tx1"/>
                  </a:solidFill>
                </a:rPr>
                <a:t>Windows</a:t>
              </a:r>
              <a:r>
                <a:rPr lang="en-CA" dirty="0">
                  <a:solidFill>
                    <a:schemeClr val="tx1"/>
                  </a:solidFill>
                </a:rPr>
                <a:t>)</a:t>
              </a:r>
            </a:p>
          </p:txBody>
        </p:sp>
        <p:sp>
          <p:nvSpPr>
            <p:cNvPr id="30" name="TextBox 29">
              <a:extLst>
                <a:ext uri="{FF2B5EF4-FFF2-40B4-BE49-F238E27FC236}">
                  <a16:creationId xmlns:a16="http://schemas.microsoft.com/office/drawing/2014/main" id="{276660FC-B987-1AF8-29E6-32D31D9B4FDA}"/>
                </a:ext>
              </a:extLst>
            </p:cNvPr>
            <p:cNvSpPr txBox="1"/>
            <p:nvPr/>
          </p:nvSpPr>
          <p:spPr>
            <a:xfrm>
              <a:off x="6399364" y="1456810"/>
              <a:ext cx="928127" cy="307777"/>
            </a:xfrm>
            <a:prstGeom prst="rect">
              <a:avLst/>
            </a:prstGeom>
            <a:noFill/>
          </p:spPr>
          <p:txBody>
            <a:bodyPr wrap="square" rtlCol="0">
              <a:spAutoFit/>
            </a:bodyPr>
            <a:lstStyle/>
            <a:p>
              <a:r>
                <a:rPr lang="en-CA" dirty="0"/>
                <a:t>   VM 1</a:t>
              </a:r>
            </a:p>
          </p:txBody>
        </p:sp>
      </p:grpSp>
      <p:grpSp>
        <p:nvGrpSpPr>
          <p:cNvPr id="31" name="Group 30">
            <a:extLst>
              <a:ext uri="{FF2B5EF4-FFF2-40B4-BE49-F238E27FC236}">
                <a16:creationId xmlns:a16="http://schemas.microsoft.com/office/drawing/2014/main" id="{A0631287-72F6-E9F1-65C8-AEB99273440B}"/>
              </a:ext>
            </a:extLst>
          </p:cNvPr>
          <p:cNvGrpSpPr/>
          <p:nvPr/>
        </p:nvGrpSpPr>
        <p:grpSpPr>
          <a:xfrm>
            <a:off x="5325272" y="1226666"/>
            <a:ext cx="1541456" cy="2547397"/>
            <a:chOff x="7870425" y="1268278"/>
            <a:chExt cx="1631359" cy="2506190"/>
          </a:xfrm>
        </p:grpSpPr>
        <p:sp>
          <p:nvSpPr>
            <p:cNvPr id="32" name="Rectangle: Rounded Corners 31">
              <a:extLst>
                <a:ext uri="{FF2B5EF4-FFF2-40B4-BE49-F238E27FC236}">
                  <a16:creationId xmlns:a16="http://schemas.microsoft.com/office/drawing/2014/main" id="{DC9E470B-102A-9FEB-E15E-A16081CE6252}"/>
                </a:ext>
              </a:extLst>
            </p:cNvPr>
            <p:cNvSpPr/>
            <p:nvPr/>
          </p:nvSpPr>
          <p:spPr>
            <a:xfrm>
              <a:off x="7870425" y="1268278"/>
              <a:ext cx="1631359" cy="2506190"/>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1"/>
                </a:solidFill>
              </a:endParaRPr>
            </a:p>
          </p:txBody>
        </p:sp>
        <p:sp>
          <p:nvSpPr>
            <p:cNvPr id="33" name="Rectangle: Rounded Corners 32">
              <a:extLst>
                <a:ext uri="{FF2B5EF4-FFF2-40B4-BE49-F238E27FC236}">
                  <a16:creationId xmlns:a16="http://schemas.microsoft.com/office/drawing/2014/main" id="{F62BDF66-D2EA-FC0F-92B8-E0D56D4A89C4}"/>
                </a:ext>
              </a:extLst>
            </p:cNvPr>
            <p:cNvSpPr/>
            <p:nvPr/>
          </p:nvSpPr>
          <p:spPr>
            <a:xfrm>
              <a:off x="8055186" y="1862592"/>
              <a:ext cx="1182697" cy="332544"/>
            </a:xfrm>
            <a:prstGeom prst="roundRect">
              <a:avLst/>
            </a:prstGeom>
            <a:solidFill>
              <a:schemeClr val="accent4">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a:solidFill>
                    <a:schemeClr val="tx1"/>
                  </a:solidFill>
                </a:rPr>
                <a:t>Application</a:t>
              </a:r>
              <a:endParaRPr lang="en-CA" dirty="0"/>
            </a:p>
          </p:txBody>
        </p:sp>
        <p:sp>
          <p:nvSpPr>
            <p:cNvPr id="34" name="Rectangle: Rounded Corners 33">
              <a:extLst>
                <a:ext uri="{FF2B5EF4-FFF2-40B4-BE49-F238E27FC236}">
                  <a16:creationId xmlns:a16="http://schemas.microsoft.com/office/drawing/2014/main" id="{78CA4573-36EE-B49A-9CE7-A0E73F0DF773}"/>
                </a:ext>
              </a:extLst>
            </p:cNvPr>
            <p:cNvSpPr/>
            <p:nvPr/>
          </p:nvSpPr>
          <p:spPr>
            <a:xfrm>
              <a:off x="8055184" y="2362265"/>
              <a:ext cx="1182697" cy="327730"/>
            </a:xfrm>
            <a:prstGeom prst="roundRect">
              <a:avLst/>
            </a:prstGeom>
            <a:solidFill>
              <a:schemeClr val="accent4">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Lib/Bin</a:t>
              </a:r>
            </a:p>
          </p:txBody>
        </p:sp>
        <p:sp>
          <p:nvSpPr>
            <p:cNvPr id="35" name="Rectangle: Rounded Corners 34">
              <a:extLst>
                <a:ext uri="{FF2B5EF4-FFF2-40B4-BE49-F238E27FC236}">
                  <a16:creationId xmlns:a16="http://schemas.microsoft.com/office/drawing/2014/main" id="{E8AAEF31-8473-1E64-8028-DECD37B6C156}"/>
                </a:ext>
              </a:extLst>
            </p:cNvPr>
            <p:cNvSpPr/>
            <p:nvPr/>
          </p:nvSpPr>
          <p:spPr>
            <a:xfrm>
              <a:off x="8055184" y="2810026"/>
              <a:ext cx="1182697" cy="523630"/>
            </a:xfrm>
            <a:prstGeom prst="roundRect">
              <a:avLst/>
            </a:prstGeom>
            <a:solidFill>
              <a:schemeClr val="accent4">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Guest OS</a:t>
              </a:r>
            </a:p>
            <a:p>
              <a:pPr algn="ctr"/>
              <a:r>
                <a:rPr lang="en-CA" dirty="0">
                  <a:solidFill>
                    <a:schemeClr val="tx1"/>
                  </a:solidFill>
                </a:rPr>
                <a:t>(</a:t>
              </a:r>
              <a:r>
                <a:rPr lang="en-CA" b="1" dirty="0">
                  <a:solidFill>
                    <a:schemeClr val="tx1"/>
                  </a:solidFill>
                </a:rPr>
                <a:t>Linux</a:t>
              </a:r>
              <a:r>
                <a:rPr lang="en-CA" dirty="0">
                  <a:solidFill>
                    <a:schemeClr val="tx1"/>
                  </a:solidFill>
                </a:rPr>
                <a:t>)</a:t>
              </a:r>
              <a:endParaRPr lang="en-CA" dirty="0"/>
            </a:p>
          </p:txBody>
        </p:sp>
        <p:sp>
          <p:nvSpPr>
            <p:cNvPr id="36" name="TextBox 35">
              <a:extLst>
                <a:ext uri="{FF2B5EF4-FFF2-40B4-BE49-F238E27FC236}">
                  <a16:creationId xmlns:a16="http://schemas.microsoft.com/office/drawing/2014/main" id="{9210161C-8E27-9A79-63DB-2409B234EE7F}"/>
                </a:ext>
              </a:extLst>
            </p:cNvPr>
            <p:cNvSpPr txBox="1"/>
            <p:nvPr/>
          </p:nvSpPr>
          <p:spPr>
            <a:xfrm>
              <a:off x="8183806" y="1453567"/>
              <a:ext cx="908925" cy="307777"/>
            </a:xfrm>
            <a:prstGeom prst="rect">
              <a:avLst/>
            </a:prstGeom>
            <a:noFill/>
          </p:spPr>
          <p:txBody>
            <a:bodyPr wrap="square" rtlCol="0">
              <a:spAutoFit/>
            </a:bodyPr>
            <a:lstStyle/>
            <a:p>
              <a:r>
                <a:rPr lang="en-CA" dirty="0"/>
                <a:t>   VM 2</a:t>
              </a:r>
            </a:p>
          </p:txBody>
        </p:sp>
      </p:grpSp>
      <p:sp>
        <p:nvSpPr>
          <p:cNvPr id="37" name="Rectangle: Rounded Corners 36">
            <a:extLst>
              <a:ext uri="{FF2B5EF4-FFF2-40B4-BE49-F238E27FC236}">
                <a16:creationId xmlns:a16="http://schemas.microsoft.com/office/drawing/2014/main" id="{838AF2F5-1DC5-7222-5F82-614CE91FAFBB}"/>
              </a:ext>
            </a:extLst>
          </p:cNvPr>
          <p:cNvSpPr/>
          <p:nvPr/>
        </p:nvSpPr>
        <p:spPr>
          <a:xfrm>
            <a:off x="7375079" y="5591071"/>
            <a:ext cx="3392083" cy="607318"/>
          </a:xfrm>
          <a:prstGeom prst="roundRect">
            <a:avLst/>
          </a:prstGeom>
          <a:solidFill>
            <a:schemeClr val="accent2">
              <a:lumMod val="40000"/>
              <a:lumOff val="60000"/>
            </a:schemeClr>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CA" dirty="0">
                <a:solidFill>
                  <a:srgbClr val="000000"/>
                </a:solidFill>
              </a:rPr>
              <a:t>Hardware</a:t>
            </a:r>
          </a:p>
        </p:txBody>
      </p:sp>
      <p:sp>
        <p:nvSpPr>
          <p:cNvPr id="38" name="Rectangle: Rounded Corners 37">
            <a:extLst>
              <a:ext uri="{FF2B5EF4-FFF2-40B4-BE49-F238E27FC236}">
                <a16:creationId xmlns:a16="http://schemas.microsoft.com/office/drawing/2014/main" id="{E0F69B17-27AB-3144-18CE-6E1B3368D6C7}"/>
              </a:ext>
            </a:extLst>
          </p:cNvPr>
          <p:cNvSpPr/>
          <p:nvPr/>
        </p:nvSpPr>
        <p:spPr>
          <a:xfrm>
            <a:off x="7375078" y="4793650"/>
            <a:ext cx="3392084" cy="607318"/>
          </a:xfrm>
          <a:prstGeom prst="round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Host Operating System</a:t>
            </a:r>
          </a:p>
        </p:txBody>
      </p:sp>
      <p:sp>
        <p:nvSpPr>
          <p:cNvPr id="39" name="Rectangle: Rounded Corners 38">
            <a:extLst>
              <a:ext uri="{FF2B5EF4-FFF2-40B4-BE49-F238E27FC236}">
                <a16:creationId xmlns:a16="http://schemas.microsoft.com/office/drawing/2014/main" id="{09CFB68B-4509-77AB-E0D7-5C4D852829FD}"/>
              </a:ext>
            </a:extLst>
          </p:cNvPr>
          <p:cNvSpPr/>
          <p:nvPr/>
        </p:nvSpPr>
        <p:spPr>
          <a:xfrm>
            <a:off x="7375078" y="3933678"/>
            <a:ext cx="3392085" cy="607317"/>
          </a:xfrm>
          <a:prstGeom prst="roundRect">
            <a:avLst/>
          </a:prstGeom>
          <a:solidFill>
            <a:srgbClr val="CCFFC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latin typeface="Arial" panose="020B0604020202020204" pitchFamily="34" charset="0"/>
                <a:cs typeface="Arial" panose="020B0604020202020204" pitchFamily="34" charset="0"/>
              </a:rPr>
              <a:t>Container Engine</a:t>
            </a:r>
          </a:p>
        </p:txBody>
      </p:sp>
      <p:grpSp>
        <p:nvGrpSpPr>
          <p:cNvPr id="40" name="Group 39">
            <a:extLst>
              <a:ext uri="{FF2B5EF4-FFF2-40B4-BE49-F238E27FC236}">
                <a16:creationId xmlns:a16="http://schemas.microsoft.com/office/drawing/2014/main" id="{FB4E765E-688C-2B22-25AA-08BA1E250DF8}"/>
              </a:ext>
            </a:extLst>
          </p:cNvPr>
          <p:cNvGrpSpPr/>
          <p:nvPr/>
        </p:nvGrpSpPr>
        <p:grpSpPr>
          <a:xfrm>
            <a:off x="7414779" y="1197437"/>
            <a:ext cx="1541456" cy="2559640"/>
            <a:chOff x="6113163" y="1214646"/>
            <a:chExt cx="1620659" cy="2559640"/>
          </a:xfrm>
        </p:grpSpPr>
        <p:sp>
          <p:nvSpPr>
            <p:cNvPr id="41" name="Rectangle: Rounded Corners 40">
              <a:extLst>
                <a:ext uri="{FF2B5EF4-FFF2-40B4-BE49-F238E27FC236}">
                  <a16:creationId xmlns:a16="http://schemas.microsoft.com/office/drawing/2014/main" id="{85AEBBCC-1AEA-13B8-4543-16D6F3A3C286}"/>
                </a:ext>
              </a:extLst>
            </p:cNvPr>
            <p:cNvSpPr/>
            <p:nvPr/>
          </p:nvSpPr>
          <p:spPr>
            <a:xfrm>
              <a:off x="6113163" y="1214646"/>
              <a:ext cx="1620659" cy="2559640"/>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vert="horz" rtlCol="0" anchor="ctr"/>
            <a:lstStyle/>
            <a:p>
              <a:endParaRPr lang="en-CA" dirty="0">
                <a:solidFill>
                  <a:schemeClr val="tx1"/>
                </a:solidFill>
              </a:endParaRPr>
            </a:p>
          </p:txBody>
        </p:sp>
        <p:sp>
          <p:nvSpPr>
            <p:cNvPr id="42" name="Rectangle: Rounded Corners 41">
              <a:extLst>
                <a:ext uri="{FF2B5EF4-FFF2-40B4-BE49-F238E27FC236}">
                  <a16:creationId xmlns:a16="http://schemas.microsoft.com/office/drawing/2014/main" id="{7BF344D1-44D7-3D94-E2A5-FC0E159DC382}"/>
                </a:ext>
              </a:extLst>
            </p:cNvPr>
            <p:cNvSpPr/>
            <p:nvPr/>
          </p:nvSpPr>
          <p:spPr>
            <a:xfrm>
              <a:off x="6307714" y="1830973"/>
              <a:ext cx="1182697" cy="341693"/>
            </a:xfrm>
            <a:prstGeom prst="roundRect">
              <a:avLst/>
            </a:prstGeom>
            <a:solidFill>
              <a:schemeClr val="accent4">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Application</a:t>
              </a:r>
            </a:p>
          </p:txBody>
        </p:sp>
        <p:sp>
          <p:nvSpPr>
            <p:cNvPr id="43" name="Rectangle: Rounded Corners 42">
              <a:extLst>
                <a:ext uri="{FF2B5EF4-FFF2-40B4-BE49-F238E27FC236}">
                  <a16:creationId xmlns:a16="http://schemas.microsoft.com/office/drawing/2014/main" id="{AF3EB55B-6301-D6F1-B73B-1A0D07DA5EF7}"/>
                </a:ext>
              </a:extLst>
            </p:cNvPr>
            <p:cNvSpPr/>
            <p:nvPr/>
          </p:nvSpPr>
          <p:spPr>
            <a:xfrm>
              <a:off x="6314978" y="2355850"/>
              <a:ext cx="1182697" cy="333118"/>
            </a:xfrm>
            <a:prstGeom prst="roundRect">
              <a:avLst/>
            </a:prstGeom>
            <a:solidFill>
              <a:schemeClr val="accent4">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Lib/Bin</a:t>
              </a:r>
            </a:p>
          </p:txBody>
        </p:sp>
        <p:sp>
          <p:nvSpPr>
            <p:cNvPr id="44" name="TextBox 43">
              <a:extLst>
                <a:ext uri="{FF2B5EF4-FFF2-40B4-BE49-F238E27FC236}">
                  <a16:creationId xmlns:a16="http://schemas.microsoft.com/office/drawing/2014/main" id="{1912079E-5309-98EB-AB01-C93248A317A8}"/>
                </a:ext>
              </a:extLst>
            </p:cNvPr>
            <p:cNvSpPr txBox="1"/>
            <p:nvPr/>
          </p:nvSpPr>
          <p:spPr>
            <a:xfrm>
              <a:off x="6375840" y="1415223"/>
              <a:ext cx="928127" cy="307777"/>
            </a:xfrm>
            <a:prstGeom prst="rect">
              <a:avLst/>
            </a:prstGeom>
            <a:noFill/>
          </p:spPr>
          <p:txBody>
            <a:bodyPr wrap="square" rtlCol="0">
              <a:spAutoFit/>
            </a:bodyPr>
            <a:lstStyle/>
            <a:p>
              <a:r>
                <a:rPr lang="en-CA" dirty="0"/>
                <a:t>     C1</a:t>
              </a:r>
            </a:p>
          </p:txBody>
        </p:sp>
      </p:grpSp>
      <p:grpSp>
        <p:nvGrpSpPr>
          <p:cNvPr id="45" name="Group 44">
            <a:extLst>
              <a:ext uri="{FF2B5EF4-FFF2-40B4-BE49-F238E27FC236}">
                <a16:creationId xmlns:a16="http://schemas.microsoft.com/office/drawing/2014/main" id="{337CBE0B-7BAA-54CE-1729-AFE7913415CB}"/>
              </a:ext>
            </a:extLst>
          </p:cNvPr>
          <p:cNvGrpSpPr/>
          <p:nvPr/>
        </p:nvGrpSpPr>
        <p:grpSpPr>
          <a:xfrm>
            <a:off x="9118740" y="1226666"/>
            <a:ext cx="1648422" cy="2559823"/>
            <a:chOff x="7870424" y="1226887"/>
            <a:chExt cx="1631359" cy="2559823"/>
          </a:xfrm>
        </p:grpSpPr>
        <p:sp>
          <p:nvSpPr>
            <p:cNvPr id="46" name="Rectangle: Rounded Corners 45">
              <a:extLst>
                <a:ext uri="{FF2B5EF4-FFF2-40B4-BE49-F238E27FC236}">
                  <a16:creationId xmlns:a16="http://schemas.microsoft.com/office/drawing/2014/main" id="{79CC3CC8-96AE-C77A-A989-2437E1DAF867}"/>
                </a:ext>
              </a:extLst>
            </p:cNvPr>
            <p:cNvSpPr/>
            <p:nvPr/>
          </p:nvSpPr>
          <p:spPr>
            <a:xfrm>
              <a:off x="7870424" y="1226887"/>
              <a:ext cx="1631359" cy="255982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1"/>
                </a:solidFill>
              </a:endParaRPr>
            </a:p>
          </p:txBody>
        </p:sp>
        <p:sp>
          <p:nvSpPr>
            <p:cNvPr id="47" name="Rectangle: Rounded Corners 46">
              <a:extLst>
                <a:ext uri="{FF2B5EF4-FFF2-40B4-BE49-F238E27FC236}">
                  <a16:creationId xmlns:a16="http://schemas.microsoft.com/office/drawing/2014/main" id="{0B87707A-5209-865F-1CEA-D827821A9544}"/>
                </a:ext>
              </a:extLst>
            </p:cNvPr>
            <p:cNvSpPr/>
            <p:nvPr/>
          </p:nvSpPr>
          <p:spPr>
            <a:xfrm>
              <a:off x="8055186" y="1830974"/>
              <a:ext cx="1182697" cy="338012"/>
            </a:xfrm>
            <a:prstGeom prst="roundRect">
              <a:avLst/>
            </a:prstGeom>
            <a:solidFill>
              <a:schemeClr val="accent4">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a:solidFill>
                    <a:schemeClr val="tx1"/>
                  </a:solidFill>
                </a:rPr>
                <a:t>Application</a:t>
              </a:r>
              <a:endParaRPr lang="en-CA" dirty="0"/>
            </a:p>
          </p:txBody>
        </p:sp>
        <p:sp>
          <p:nvSpPr>
            <p:cNvPr id="48" name="Rectangle: Rounded Corners 47">
              <a:extLst>
                <a:ext uri="{FF2B5EF4-FFF2-40B4-BE49-F238E27FC236}">
                  <a16:creationId xmlns:a16="http://schemas.microsoft.com/office/drawing/2014/main" id="{5F5E221A-8BE8-2848-ED6B-A530812B9644}"/>
                </a:ext>
              </a:extLst>
            </p:cNvPr>
            <p:cNvSpPr/>
            <p:nvPr/>
          </p:nvSpPr>
          <p:spPr>
            <a:xfrm>
              <a:off x="8065399" y="2364694"/>
              <a:ext cx="1182697" cy="320596"/>
            </a:xfrm>
            <a:prstGeom prst="roundRect">
              <a:avLst/>
            </a:prstGeom>
            <a:solidFill>
              <a:schemeClr val="accent4">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Lib/Bin</a:t>
              </a:r>
            </a:p>
          </p:txBody>
        </p:sp>
        <p:sp>
          <p:nvSpPr>
            <p:cNvPr id="49" name="TextBox 48">
              <a:extLst>
                <a:ext uri="{FF2B5EF4-FFF2-40B4-BE49-F238E27FC236}">
                  <a16:creationId xmlns:a16="http://schemas.microsoft.com/office/drawing/2014/main" id="{4418AEAF-879C-4BE7-1395-CB91FFF7FE84}"/>
                </a:ext>
              </a:extLst>
            </p:cNvPr>
            <p:cNvSpPr txBox="1"/>
            <p:nvPr/>
          </p:nvSpPr>
          <p:spPr>
            <a:xfrm>
              <a:off x="8192071" y="1415223"/>
              <a:ext cx="908925" cy="307777"/>
            </a:xfrm>
            <a:prstGeom prst="rect">
              <a:avLst/>
            </a:prstGeom>
            <a:noFill/>
          </p:spPr>
          <p:txBody>
            <a:bodyPr wrap="square" rtlCol="0">
              <a:spAutoFit/>
            </a:bodyPr>
            <a:lstStyle/>
            <a:p>
              <a:r>
                <a:rPr lang="en-CA" dirty="0"/>
                <a:t>    C2</a:t>
              </a:r>
            </a:p>
          </p:txBody>
        </p:sp>
      </p:grpSp>
      <p:sp>
        <p:nvSpPr>
          <p:cNvPr id="50" name="TextBox 49">
            <a:extLst>
              <a:ext uri="{FF2B5EF4-FFF2-40B4-BE49-F238E27FC236}">
                <a16:creationId xmlns:a16="http://schemas.microsoft.com/office/drawing/2014/main" id="{1AE1CD68-0F4E-F020-D3FC-C8EDA2EDB8F1}"/>
              </a:ext>
            </a:extLst>
          </p:cNvPr>
          <p:cNvSpPr txBox="1"/>
          <p:nvPr/>
        </p:nvSpPr>
        <p:spPr>
          <a:xfrm>
            <a:off x="4042597" y="6440994"/>
            <a:ext cx="2437621" cy="307777"/>
          </a:xfrm>
          <a:prstGeom prst="rect">
            <a:avLst/>
          </a:prstGeom>
          <a:noFill/>
        </p:spPr>
        <p:txBody>
          <a:bodyPr wrap="square" rtlCol="0">
            <a:spAutoFit/>
          </a:bodyPr>
          <a:lstStyle/>
          <a:p>
            <a:r>
              <a:rPr lang="en-CA" b="1" dirty="0"/>
              <a:t> Virtualized Deployment</a:t>
            </a:r>
            <a:endParaRPr lang="en-CA" dirty="0"/>
          </a:p>
        </p:txBody>
      </p:sp>
      <p:sp>
        <p:nvSpPr>
          <p:cNvPr id="52" name="TextBox 51">
            <a:extLst>
              <a:ext uri="{FF2B5EF4-FFF2-40B4-BE49-F238E27FC236}">
                <a16:creationId xmlns:a16="http://schemas.microsoft.com/office/drawing/2014/main" id="{7EA42950-8DE0-BBE7-0B38-77D45FE80953}"/>
              </a:ext>
            </a:extLst>
          </p:cNvPr>
          <p:cNvSpPr txBox="1"/>
          <p:nvPr/>
        </p:nvSpPr>
        <p:spPr>
          <a:xfrm>
            <a:off x="7727324" y="6451042"/>
            <a:ext cx="2437621" cy="307777"/>
          </a:xfrm>
          <a:prstGeom prst="rect">
            <a:avLst/>
          </a:prstGeom>
          <a:noFill/>
        </p:spPr>
        <p:txBody>
          <a:bodyPr wrap="square" rtlCol="0">
            <a:spAutoFit/>
          </a:bodyPr>
          <a:lstStyle/>
          <a:p>
            <a:r>
              <a:rPr lang="en-CA" b="1" dirty="0"/>
              <a:t> Container Deployment</a:t>
            </a:r>
            <a:endParaRPr lang="en-CA" dirty="0"/>
          </a:p>
        </p:txBody>
      </p:sp>
    </p:spTree>
    <p:extLst>
      <p:ext uri="{BB962C8B-B14F-4D97-AF65-F5344CB8AC3E}">
        <p14:creationId xmlns:p14="http://schemas.microsoft.com/office/powerpoint/2010/main" val="3393345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barn(inVertical)">
                                      <p:cBhvr>
                                        <p:cTn id="13" dur="5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6" presetClass="entr" presetSubtype="16" fill="hold" grpId="0"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circle(in)">
                                      <p:cBhvr>
                                        <p:cTn id="18" dur="20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22"/>
                                        </p:tgtEl>
                                        <p:attrNameLst>
                                          <p:attrName>style.visibility</p:attrName>
                                        </p:attrNameLst>
                                      </p:cBhvr>
                                      <p:to>
                                        <p:strVal val="visible"/>
                                      </p:to>
                                    </p:set>
                                    <p:anim calcmode="lin" valueType="num">
                                      <p:cBhvr additive="base">
                                        <p:cTn id="23" dur="500" fill="hold"/>
                                        <p:tgtEl>
                                          <p:spTgt spid="22"/>
                                        </p:tgtEl>
                                        <p:attrNameLst>
                                          <p:attrName>ppt_x</p:attrName>
                                        </p:attrNameLst>
                                      </p:cBhvr>
                                      <p:tavLst>
                                        <p:tav tm="0">
                                          <p:val>
                                            <p:strVal val="#ppt_x"/>
                                          </p:val>
                                        </p:tav>
                                        <p:tav tm="100000">
                                          <p:val>
                                            <p:strVal val="#ppt_x"/>
                                          </p:val>
                                        </p:tav>
                                      </p:tavLst>
                                    </p:anim>
                                    <p:anim calcmode="lin" valueType="num">
                                      <p:cBhvr additive="base">
                                        <p:cTn id="24"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6" presetClass="entr" presetSubtype="21" fill="hold" grpId="0" nodeType="clickEffect">
                                  <p:stCondLst>
                                    <p:cond delay="0"/>
                                  </p:stCondLst>
                                  <p:childTnLst>
                                    <p:set>
                                      <p:cBhvr>
                                        <p:cTn id="28" dur="1" fill="hold">
                                          <p:stCondLst>
                                            <p:cond delay="0"/>
                                          </p:stCondLst>
                                        </p:cTn>
                                        <p:tgtEl>
                                          <p:spTgt spid="23"/>
                                        </p:tgtEl>
                                        <p:attrNameLst>
                                          <p:attrName>style.visibility</p:attrName>
                                        </p:attrNameLst>
                                      </p:cBhvr>
                                      <p:to>
                                        <p:strVal val="visible"/>
                                      </p:to>
                                    </p:set>
                                    <p:animEffect transition="in" filter="barn(inVertical)">
                                      <p:cBhvr>
                                        <p:cTn id="29" dur="500"/>
                                        <p:tgtEl>
                                          <p:spTgt spid="23"/>
                                        </p:tgtEl>
                                      </p:cBhvr>
                                    </p:animEffect>
                                  </p:childTnLst>
                                </p:cTn>
                              </p:par>
                            </p:childTnLst>
                          </p:cTn>
                        </p:par>
                      </p:childTnLst>
                    </p:cTn>
                  </p:par>
                  <p:par>
                    <p:cTn id="30" fill="hold">
                      <p:stCondLst>
                        <p:cond delay="indefinite"/>
                      </p:stCondLst>
                      <p:childTnLst>
                        <p:par>
                          <p:cTn id="31" fill="hold">
                            <p:stCondLst>
                              <p:cond delay="0"/>
                            </p:stCondLst>
                            <p:childTnLst>
                              <p:par>
                                <p:cTn id="32" presetID="21" presetClass="entr" presetSubtype="1" fill="hold" grpId="0" nodeType="clickEffect">
                                  <p:stCondLst>
                                    <p:cond delay="0"/>
                                  </p:stCondLst>
                                  <p:childTnLst>
                                    <p:set>
                                      <p:cBhvr>
                                        <p:cTn id="33" dur="1" fill="hold">
                                          <p:stCondLst>
                                            <p:cond delay="0"/>
                                          </p:stCondLst>
                                        </p:cTn>
                                        <p:tgtEl>
                                          <p:spTgt spid="24"/>
                                        </p:tgtEl>
                                        <p:attrNameLst>
                                          <p:attrName>style.visibility</p:attrName>
                                        </p:attrNameLst>
                                      </p:cBhvr>
                                      <p:to>
                                        <p:strVal val="visible"/>
                                      </p:to>
                                    </p:set>
                                    <p:animEffect transition="in" filter="wheel(1)">
                                      <p:cBhvr>
                                        <p:cTn id="34" dur="2000"/>
                                        <p:tgtEl>
                                          <p:spTgt spid="24"/>
                                        </p:tgtEl>
                                      </p:cBhvr>
                                    </p:animEffect>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nodeType="clickEffect">
                                  <p:stCondLst>
                                    <p:cond delay="0"/>
                                  </p:stCondLst>
                                  <p:childTnLst>
                                    <p:set>
                                      <p:cBhvr>
                                        <p:cTn id="38" dur="1" fill="hold">
                                          <p:stCondLst>
                                            <p:cond delay="0"/>
                                          </p:stCondLst>
                                        </p:cTn>
                                        <p:tgtEl>
                                          <p:spTgt spid="25"/>
                                        </p:tgtEl>
                                        <p:attrNameLst>
                                          <p:attrName>style.visibility</p:attrName>
                                        </p:attrNameLst>
                                      </p:cBhvr>
                                      <p:to>
                                        <p:strVal val="visible"/>
                                      </p:to>
                                    </p:set>
                                    <p:animEffect transition="in" filter="fade">
                                      <p:cBhvr>
                                        <p:cTn id="39" dur="1000"/>
                                        <p:tgtEl>
                                          <p:spTgt spid="25"/>
                                        </p:tgtEl>
                                      </p:cBhvr>
                                    </p:animEffect>
                                    <p:anim calcmode="lin" valueType="num">
                                      <p:cBhvr>
                                        <p:cTn id="40" dur="1000" fill="hold"/>
                                        <p:tgtEl>
                                          <p:spTgt spid="25"/>
                                        </p:tgtEl>
                                        <p:attrNameLst>
                                          <p:attrName>ppt_x</p:attrName>
                                        </p:attrNameLst>
                                      </p:cBhvr>
                                      <p:tavLst>
                                        <p:tav tm="0">
                                          <p:val>
                                            <p:strVal val="#ppt_x"/>
                                          </p:val>
                                        </p:tav>
                                        <p:tav tm="100000">
                                          <p:val>
                                            <p:strVal val="#ppt_x"/>
                                          </p:val>
                                        </p:tav>
                                      </p:tavLst>
                                    </p:anim>
                                    <p:anim calcmode="lin" valueType="num">
                                      <p:cBhvr>
                                        <p:cTn id="41" dur="1000" fill="hold"/>
                                        <p:tgtEl>
                                          <p:spTgt spid="25"/>
                                        </p:tgtEl>
                                        <p:attrNameLst>
                                          <p:attrName>ppt_y</p:attrName>
                                        </p:attrNameLst>
                                      </p:cBhvr>
                                      <p:tavLst>
                                        <p:tav tm="0">
                                          <p:val>
                                            <p:strVal val="#ppt_y+.1"/>
                                          </p:val>
                                        </p:tav>
                                        <p:tav tm="100000">
                                          <p:val>
                                            <p:strVal val="#ppt_y"/>
                                          </p:val>
                                        </p:tav>
                                      </p:tavLst>
                                    </p:anim>
                                  </p:childTnLst>
                                </p:cTn>
                              </p:par>
                              <p:par>
                                <p:cTn id="42" presetID="42" presetClass="entr" presetSubtype="0" fill="hold" nodeType="withEffect">
                                  <p:stCondLst>
                                    <p:cond delay="1000"/>
                                  </p:stCondLst>
                                  <p:childTnLst>
                                    <p:set>
                                      <p:cBhvr>
                                        <p:cTn id="43" dur="1" fill="hold">
                                          <p:stCondLst>
                                            <p:cond delay="0"/>
                                          </p:stCondLst>
                                        </p:cTn>
                                        <p:tgtEl>
                                          <p:spTgt spid="31"/>
                                        </p:tgtEl>
                                        <p:attrNameLst>
                                          <p:attrName>style.visibility</p:attrName>
                                        </p:attrNameLst>
                                      </p:cBhvr>
                                      <p:to>
                                        <p:strVal val="visible"/>
                                      </p:to>
                                    </p:set>
                                    <p:animEffect transition="in" filter="fade">
                                      <p:cBhvr>
                                        <p:cTn id="44" dur="1000"/>
                                        <p:tgtEl>
                                          <p:spTgt spid="31"/>
                                        </p:tgtEl>
                                      </p:cBhvr>
                                    </p:animEffect>
                                    <p:anim calcmode="lin" valueType="num">
                                      <p:cBhvr>
                                        <p:cTn id="45" dur="1000" fill="hold"/>
                                        <p:tgtEl>
                                          <p:spTgt spid="31"/>
                                        </p:tgtEl>
                                        <p:attrNameLst>
                                          <p:attrName>ppt_x</p:attrName>
                                        </p:attrNameLst>
                                      </p:cBhvr>
                                      <p:tavLst>
                                        <p:tav tm="0">
                                          <p:val>
                                            <p:strVal val="#ppt_x"/>
                                          </p:val>
                                        </p:tav>
                                        <p:tav tm="100000">
                                          <p:val>
                                            <p:strVal val="#ppt_x"/>
                                          </p:val>
                                        </p:tav>
                                      </p:tavLst>
                                    </p:anim>
                                    <p:anim calcmode="lin" valueType="num">
                                      <p:cBhvr>
                                        <p:cTn id="46"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grpId="0" nodeType="clickEffect">
                                  <p:stCondLst>
                                    <p:cond delay="0"/>
                                  </p:stCondLst>
                                  <p:childTnLst>
                                    <p:set>
                                      <p:cBhvr>
                                        <p:cTn id="50" dur="1" fill="hold">
                                          <p:stCondLst>
                                            <p:cond delay="0"/>
                                          </p:stCondLst>
                                        </p:cTn>
                                        <p:tgtEl>
                                          <p:spTgt spid="37"/>
                                        </p:tgtEl>
                                        <p:attrNameLst>
                                          <p:attrName>style.visibility</p:attrName>
                                        </p:attrNameLst>
                                      </p:cBhvr>
                                      <p:to>
                                        <p:strVal val="visible"/>
                                      </p:to>
                                    </p:set>
                                    <p:anim calcmode="lin" valueType="num">
                                      <p:cBhvr additive="base">
                                        <p:cTn id="51" dur="500" fill="hold"/>
                                        <p:tgtEl>
                                          <p:spTgt spid="37"/>
                                        </p:tgtEl>
                                        <p:attrNameLst>
                                          <p:attrName>ppt_x</p:attrName>
                                        </p:attrNameLst>
                                      </p:cBhvr>
                                      <p:tavLst>
                                        <p:tav tm="0">
                                          <p:val>
                                            <p:strVal val="#ppt_x"/>
                                          </p:val>
                                        </p:tav>
                                        <p:tav tm="100000">
                                          <p:val>
                                            <p:strVal val="#ppt_x"/>
                                          </p:val>
                                        </p:tav>
                                      </p:tavLst>
                                    </p:anim>
                                    <p:anim calcmode="lin" valueType="num">
                                      <p:cBhvr additive="base">
                                        <p:cTn id="52"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16" presetClass="entr" presetSubtype="21" fill="hold" grpId="0" nodeType="clickEffect">
                                  <p:stCondLst>
                                    <p:cond delay="0"/>
                                  </p:stCondLst>
                                  <p:childTnLst>
                                    <p:set>
                                      <p:cBhvr>
                                        <p:cTn id="56" dur="1" fill="hold">
                                          <p:stCondLst>
                                            <p:cond delay="0"/>
                                          </p:stCondLst>
                                        </p:cTn>
                                        <p:tgtEl>
                                          <p:spTgt spid="38"/>
                                        </p:tgtEl>
                                        <p:attrNameLst>
                                          <p:attrName>style.visibility</p:attrName>
                                        </p:attrNameLst>
                                      </p:cBhvr>
                                      <p:to>
                                        <p:strVal val="visible"/>
                                      </p:to>
                                    </p:set>
                                    <p:animEffect transition="in" filter="barn(inVertical)">
                                      <p:cBhvr>
                                        <p:cTn id="57" dur="500"/>
                                        <p:tgtEl>
                                          <p:spTgt spid="38"/>
                                        </p:tgtEl>
                                      </p:cBhvr>
                                    </p:animEffect>
                                  </p:childTnLst>
                                </p:cTn>
                              </p:par>
                            </p:childTnLst>
                          </p:cTn>
                        </p:par>
                      </p:childTnLst>
                    </p:cTn>
                  </p:par>
                  <p:par>
                    <p:cTn id="58" fill="hold">
                      <p:stCondLst>
                        <p:cond delay="indefinite"/>
                      </p:stCondLst>
                      <p:childTnLst>
                        <p:par>
                          <p:cTn id="59" fill="hold">
                            <p:stCondLst>
                              <p:cond delay="0"/>
                            </p:stCondLst>
                            <p:childTnLst>
                              <p:par>
                                <p:cTn id="60" presetID="21" presetClass="entr" presetSubtype="1" fill="hold" grpId="0" nodeType="clickEffect">
                                  <p:stCondLst>
                                    <p:cond delay="0"/>
                                  </p:stCondLst>
                                  <p:childTnLst>
                                    <p:set>
                                      <p:cBhvr>
                                        <p:cTn id="61" dur="1" fill="hold">
                                          <p:stCondLst>
                                            <p:cond delay="0"/>
                                          </p:stCondLst>
                                        </p:cTn>
                                        <p:tgtEl>
                                          <p:spTgt spid="39"/>
                                        </p:tgtEl>
                                        <p:attrNameLst>
                                          <p:attrName>style.visibility</p:attrName>
                                        </p:attrNameLst>
                                      </p:cBhvr>
                                      <p:to>
                                        <p:strVal val="visible"/>
                                      </p:to>
                                    </p:set>
                                    <p:animEffect transition="in" filter="wheel(1)">
                                      <p:cBhvr>
                                        <p:cTn id="62" dur="2000"/>
                                        <p:tgtEl>
                                          <p:spTgt spid="39"/>
                                        </p:tgtEl>
                                      </p:cBhvr>
                                    </p:animEffect>
                                  </p:childTnLst>
                                </p:cTn>
                              </p:par>
                            </p:childTnLst>
                          </p:cTn>
                        </p:par>
                      </p:childTnLst>
                    </p:cTn>
                  </p:par>
                  <p:par>
                    <p:cTn id="63" fill="hold">
                      <p:stCondLst>
                        <p:cond delay="indefinite"/>
                      </p:stCondLst>
                      <p:childTnLst>
                        <p:par>
                          <p:cTn id="64" fill="hold">
                            <p:stCondLst>
                              <p:cond delay="0"/>
                            </p:stCondLst>
                            <p:childTnLst>
                              <p:par>
                                <p:cTn id="65" presetID="42" presetClass="entr" presetSubtype="0" fill="hold" nodeType="clickEffect">
                                  <p:stCondLst>
                                    <p:cond delay="0"/>
                                  </p:stCondLst>
                                  <p:childTnLst>
                                    <p:set>
                                      <p:cBhvr>
                                        <p:cTn id="66" dur="1" fill="hold">
                                          <p:stCondLst>
                                            <p:cond delay="0"/>
                                          </p:stCondLst>
                                        </p:cTn>
                                        <p:tgtEl>
                                          <p:spTgt spid="40"/>
                                        </p:tgtEl>
                                        <p:attrNameLst>
                                          <p:attrName>style.visibility</p:attrName>
                                        </p:attrNameLst>
                                      </p:cBhvr>
                                      <p:to>
                                        <p:strVal val="visible"/>
                                      </p:to>
                                    </p:set>
                                    <p:animEffect transition="in" filter="fade">
                                      <p:cBhvr>
                                        <p:cTn id="67" dur="1000"/>
                                        <p:tgtEl>
                                          <p:spTgt spid="40"/>
                                        </p:tgtEl>
                                      </p:cBhvr>
                                    </p:animEffect>
                                    <p:anim calcmode="lin" valueType="num">
                                      <p:cBhvr>
                                        <p:cTn id="68" dur="1000" fill="hold"/>
                                        <p:tgtEl>
                                          <p:spTgt spid="40"/>
                                        </p:tgtEl>
                                        <p:attrNameLst>
                                          <p:attrName>ppt_x</p:attrName>
                                        </p:attrNameLst>
                                      </p:cBhvr>
                                      <p:tavLst>
                                        <p:tav tm="0">
                                          <p:val>
                                            <p:strVal val="#ppt_x"/>
                                          </p:val>
                                        </p:tav>
                                        <p:tav tm="100000">
                                          <p:val>
                                            <p:strVal val="#ppt_x"/>
                                          </p:val>
                                        </p:tav>
                                      </p:tavLst>
                                    </p:anim>
                                    <p:anim calcmode="lin" valueType="num">
                                      <p:cBhvr>
                                        <p:cTn id="69" dur="1000" fill="hold"/>
                                        <p:tgtEl>
                                          <p:spTgt spid="40"/>
                                        </p:tgtEl>
                                        <p:attrNameLst>
                                          <p:attrName>ppt_y</p:attrName>
                                        </p:attrNameLst>
                                      </p:cBhvr>
                                      <p:tavLst>
                                        <p:tav tm="0">
                                          <p:val>
                                            <p:strVal val="#ppt_y+.1"/>
                                          </p:val>
                                        </p:tav>
                                        <p:tav tm="100000">
                                          <p:val>
                                            <p:strVal val="#ppt_y"/>
                                          </p:val>
                                        </p:tav>
                                      </p:tavLst>
                                    </p:anim>
                                  </p:childTnLst>
                                </p:cTn>
                              </p:par>
                              <p:par>
                                <p:cTn id="70" presetID="42" presetClass="entr" presetSubtype="0" fill="hold" nodeType="withEffect">
                                  <p:stCondLst>
                                    <p:cond delay="1000"/>
                                  </p:stCondLst>
                                  <p:childTnLst>
                                    <p:set>
                                      <p:cBhvr>
                                        <p:cTn id="71" dur="1" fill="hold">
                                          <p:stCondLst>
                                            <p:cond delay="0"/>
                                          </p:stCondLst>
                                        </p:cTn>
                                        <p:tgtEl>
                                          <p:spTgt spid="45"/>
                                        </p:tgtEl>
                                        <p:attrNameLst>
                                          <p:attrName>style.visibility</p:attrName>
                                        </p:attrNameLst>
                                      </p:cBhvr>
                                      <p:to>
                                        <p:strVal val="visible"/>
                                      </p:to>
                                    </p:set>
                                    <p:animEffect transition="in" filter="fade">
                                      <p:cBhvr>
                                        <p:cTn id="72" dur="1000"/>
                                        <p:tgtEl>
                                          <p:spTgt spid="45"/>
                                        </p:tgtEl>
                                      </p:cBhvr>
                                    </p:animEffect>
                                    <p:anim calcmode="lin" valueType="num">
                                      <p:cBhvr>
                                        <p:cTn id="73" dur="1000" fill="hold"/>
                                        <p:tgtEl>
                                          <p:spTgt spid="45"/>
                                        </p:tgtEl>
                                        <p:attrNameLst>
                                          <p:attrName>ppt_x</p:attrName>
                                        </p:attrNameLst>
                                      </p:cBhvr>
                                      <p:tavLst>
                                        <p:tav tm="0">
                                          <p:val>
                                            <p:strVal val="#ppt_x"/>
                                          </p:val>
                                        </p:tav>
                                        <p:tav tm="100000">
                                          <p:val>
                                            <p:strVal val="#ppt_x"/>
                                          </p:val>
                                        </p:tav>
                                      </p:tavLst>
                                    </p:anim>
                                    <p:anim calcmode="lin" valueType="num">
                                      <p:cBhvr>
                                        <p:cTn id="74" dur="1000" fill="hold"/>
                                        <p:tgtEl>
                                          <p:spTgt spid="4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22" grpId="0" animBg="1"/>
      <p:bldP spid="23" grpId="0" animBg="1"/>
      <p:bldP spid="24" grpId="0" animBg="1"/>
      <p:bldP spid="37" grpId="0" animBg="1"/>
      <p:bldP spid="38" grpId="0" animBg="1"/>
      <p:bldP spid="39"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260C0A-6355-4145-AFCD-60C66E41067A}"/>
              </a:ext>
            </a:extLst>
          </p:cNvPr>
          <p:cNvSpPr>
            <a:spLocks noGrp="1"/>
          </p:cNvSpPr>
          <p:nvPr>
            <p:ph type="title"/>
          </p:nvPr>
        </p:nvSpPr>
        <p:spPr/>
        <p:txBody>
          <a:bodyPr>
            <a:noAutofit/>
          </a:bodyPr>
          <a:lstStyle/>
          <a:p>
            <a:r>
              <a:rPr lang="en-US" sz="3200" dirty="0"/>
              <a:t>Benefits of Containers</a:t>
            </a:r>
            <a:endParaRPr lang="en-CA" sz="3200" dirty="0"/>
          </a:p>
        </p:txBody>
      </p:sp>
      <p:sp>
        <p:nvSpPr>
          <p:cNvPr id="4" name="Text Placeholder 3">
            <a:extLst>
              <a:ext uri="{FF2B5EF4-FFF2-40B4-BE49-F238E27FC236}">
                <a16:creationId xmlns:a16="http://schemas.microsoft.com/office/drawing/2014/main" id="{CFCA8D6B-22CD-2A18-24C4-09FDFA1BD8B1}"/>
              </a:ext>
            </a:extLst>
          </p:cNvPr>
          <p:cNvSpPr>
            <a:spLocks noGrp="1"/>
          </p:cNvSpPr>
          <p:nvPr>
            <p:ph type="body" idx="2"/>
          </p:nvPr>
        </p:nvSpPr>
        <p:spPr>
          <a:xfrm>
            <a:off x="559062" y="1314455"/>
            <a:ext cx="10765429" cy="4527546"/>
          </a:xfrm>
        </p:spPr>
        <p:txBody>
          <a:bodyPr>
            <a:normAutofit/>
          </a:bodyPr>
          <a:lstStyle/>
          <a:p>
            <a:pPr>
              <a:lnSpc>
                <a:spcPct val="150000"/>
              </a:lnSpc>
              <a:buSzPct val="100000"/>
              <a:buFont typeface="Arial" panose="020B0604020202020204" pitchFamily="34" charset="0"/>
              <a:buChar char="•"/>
            </a:pPr>
            <a:r>
              <a:rPr lang="en-US" sz="2000" dirty="0">
                <a:latin typeface="Arial" panose="020B0604020202020204" pitchFamily="34" charset="0"/>
                <a:cs typeface="Arial" panose="020B0604020202020204" pitchFamily="34" charset="0"/>
              </a:rPr>
              <a:t>Portability </a:t>
            </a:r>
            <a:r>
              <a:rPr lang="en-US" sz="2000" b="0" dirty="0">
                <a:latin typeface="Arial" panose="020B0604020202020204" pitchFamily="34" charset="0"/>
                <a:cs typeface="Arial" panose="020B0604020202020204" pitchFamily="34" charset="0"/>
              </a:rPr>
              <a:t>: Ability to </a:t>
            </a:r>
            <a:r>
              <a:rPr lang="en-US" sz="2000" dirty="0">
                <a:latin typeface="Arial" panose="020B0604020202020204" pitchFamily="34" charset="0"/>
                <a:cs typeface="Arial" panose="020B0604020202020204" pitchFamily="34" charset="0"/>
              </a:rPr>
              <a:t>run applications</a:t>
            </a:r>
            <a:r>
              <a:rPr lang="en-CA" sz="2000" dirty="0">
                <a:effectLst/>
                <a:latin typeface="Arial" panose="020B0604020202020204" pitchFamily="34" charset="0"/>
                <a:cs typeface="Arial" panose="020B0604020202020204" pitchFamily="34" charset="0"/>
              </a:rPr>
              <a:t> across different environment</a:t>
            </a:r>
            <a:r>
              <a:rPr lang="en-CA" sz="2000" b="0" dirty="0">
                <a:effectLst/>
                <a:latin typeface="Arial" panose="020B0604020202020204" pitchFamily="34" charset="0"/>
                <a:cs typeface="Arial" panose="020B0604020202020204" pitchFamily="34" charset="0"/>
              </a:rPr>
              <a:t> without any modification e.g. developer’s laptop, test environment or production environment</a:t>
            </a:r>
            <a:endParaRPr lang="en-US" sz="2000" b="0" dirty="0">
              <a:latin typeface="Arial" panose="020B0604020202020204" pitchFamily="34" charset="0"/>
              <a:cs typeface="Arial" panose="020B0604020202020204" pitchFamily="34" charset="0"/>
            </a:endParaRPr>
          </a:p>
          <a:p>
            <a:pPr>
              <a:lnSpc>
                <a:spcPct val="150000"/>
              </a:lnSpc>
              <a:buSzPct val="100000"/>
              <a:buFont typeface="Arial" panose="020B0604020202020204" pitchFamily="34" charset="0"/>
              <a:buChar char="•"/>
            </a:pPr>
            <a:r>
              <a:rPr lang="en-CA" sz="2000" i="0" dirty="0">
                <a:solidFill>
                  <a:srgbClr val="242424"/>
                </a:solidFill>
                <a:effectLst/>
                <a:latin typeface="Arial" panose="020B0604020202020204" pitchFamily="34" charset="0"/>
                <a:cs typeface="Arial" panose="020B0604020202020204" pitchFamily="34" charset="0"/>
              </a:rPr>
              <a:t>Efficiency</a:t>
            </a:r>
            <a:r>
              <a:rPr lang="en-CA" sz="2000" b="0" i="0" dirty="0">
                <a:solidFill>
                  <a:srgbClr val="242424"/>
                </a:solidFill>
                <a:effectLst/>
                <a:latin typeface="Arial" panose="020B0604020202020204" pitchFamily="34" charset="0"/>
                <a:cs typeface="Arial" panose="020B0604020202020204" pitchFamily="34" charset="0"/>
              </a:rPr>
              <a:t> : </a:t>
            </a:r>
            <a:r>
              <a:rPr lang="en-CA" sz="2000" b="0" dirty="0">
                <a:effectLst/>
                <a:latin typeface="Arial" panose="020B0604020202020204" pitchFamily="34" charset="0"/>
                <a:cs typeface="Arial" panose="020B0604020202020204" pitchFamily="34" charset="0"/>
              </a:rPr>
              <a:t>Container uses fewer resources as compared to virtual machine. They share host OS kernel which means they </a:t>
            </a:r>
            <a:r>
              <a:rPr lang="en-CA" sz="2000" dirty="0">
                <a:effectLst/>
                <a:latin typeface="Arial" panose="020B0604020202020204" pitchFamily="34" charset="0"/>
                <a:cs typeface="Arial" panose="020B0604020202020204" pitchFamily="34" charset="0"/>
              </a:rPr>
              <a:t>startup faster and uses less memory and storage</a:t>
            </a:r>
            <a:endParaRPr lang="en-CA" sz="2000" b="0" dirty="0">
              <a:solidFill>
                <a:srgbClr val="242424"/>
              </a:solidFill>
              <a:latin typeface="Arial" panose="020B0604020202020204" pitchFamily="34" charset="0"/>
              <a:cs typeface="Arial" panose="020B0604020202020204" pitchFamily="34" charset="0"/>
            </a:endParaRPr>
          </a:p>
          <a:p>
            <a:pPr>
              <a:lnSpc>
                <a:spcPct val="150000"/>
              </a:lnSpc>
              <a:buSzPct val="100000"/>
              <a:buFont typeface="Arial" panose="020B0604020202020204" pitchFamily="34" charset="0"/>
              <a:buChar char="•"/>
            </a:pPr>
            <a:r>
              <a:rPr lang="en-US" sz="2000" i="0" dirty="0">
                <a:solidFill>
                  <a:srgbClr val="242424"/>
                </a:solidFill>
                <a:effectLst/>
                <a:latin typeface="Arial" panose="020B0604020202020204" pitchFamily="34" charset="0"/>
                <a:cs typeface="Arial" panose="020B0604020202020204" pitchFamily="34" charset="0"/>
              </a:rPr>
              <a:t>Scalability</a:t>
            </a:r>
            <a:r>
              <a:rPr lang="en-US" sz="2000" b="0" i="0" dirty="0">
                <a:solidFill>
                  <a:srgbClr val="242424"/>
                </a:solidFill>
                <a:effectLst/>
                <a:latin typeface="Arial" panose="020B0604020202020204" pitchFamily="34" charset="0"/>
                <a:cs typeface="Arial" panose="020B0604020202020204" pitchFamily="34" charset="0"/>
              </a:rPr>
              <a:t> : Ab</a:t>
            </a:r>
            <a:r>
              <a:rPr lang="en-CA" sz="2000" b="0" dirty="0" err="1">
                <a:effectLst/>
                <a:latin typeface="Arial" panose="020B0604020202020204" pitchFamily="34" charset="0"/>
                <a:cs typeface="Arial" panose="020B0604020202020204" pitchFamily="34" charset="0"/>
              </a:rPr>
              <a:t>ility</a:t>
            </a:r>
            <a:r>
              <a:rPr lang="en-CA" sz="2000" b="0" dirty="0">
                <a:effectLst/>
                <a:latin typeface="Arial" panose="020B0604020202020204" pitchFamily="34" charset="0"/>
                <a:cs typeface="Arial" panose="020B0604020202020204" pitchFamily="34" charset="0"/>
              </a:rPr>
              <a:t> of an application to handle growing workloads. Distribute the load using </a:t>
            </a:r>
            <a:r>
              <a:rPr lang="en-CA" sz="2000" dirty="0">
                <a:effectLst/>
                <a:latin typeface="Arial" panose="020B0604020202020204" pitchFamily="34" charset="0"/>
                <a:cs typeface="Arial" panose="020B0604020202020204" pitchFamily="34" charset="0"/>
              </a:rPr>
              <a:t>Horizontal scaling</a:t>
            </a:r>
            <a:endParaRPr lang="en-US" sz="2000" b="0" dirty="0">
              <a:solidFill>
                <a:srgbClr val="242424"/>
              </a:solidFill>
              <a:latin typeface="Arial" panose="020B0604020202020204" pitchFamily="34" charset="0"/>
              <a:cs typeface="Arial" panose="020B0604020202020204" pitchFamily="34" charset="0"/>
            </a:endParaRPr>
          </a:p>
          <a:p>
            <a:pPr>
              <a:lnSpc>
                <a:spcPct val="150000"/>
              </a:lnSpc>
              <a:buSzPct val="100000"/>
              <a:buFont typeface="Arial" panose="020B0604020202020204" pitchFamily="34" charset="0"/>
              <a:buChar char="•"/>
            </a:pPr>
            <a:r>
              <a:rPr lang="en-US" sz="2000" i="0" dirty="0">
                <a:solidFill>
                  <a:srgbClr val="242424"/>
                </a:solidFill>
                <a:effectLst/>
                <a:latin typeface="Arial" panose="020B0604020202020204" pitchFamily="34" charset="0"/>
                <a:cs typeface="Arial" panose="020B0604020202020204" pitchFamily="34" charset="0"/>
              </a:rPr>
              <a:t>Isolation</a:t>
            </a:r>
            <a:r>
              <a:rPr lang="en-US" sz="2000" b="0" i="0" dirty="0">
                <a:solidFill>
                  <a:srgbClr val="242424"/>
                </a:solidFill>
                <a:effectLst/>
                <a:latin typeface="Arial" panose="020B0604020202020204" pitchFamily="34" charset="0"/>
                <a:cs typeface="Arial" panose="020B0604020202020204" pitchFamily="34" charset="0"/>
              </a:rPr>
              <a:t> : Each container operates independently ensuring vulnerability in one container does not affect other container</a:t>
            </a:r>
            <a:endParaRPr lang="en-CA" sz="2000" b="0" i="0" dirty="0">
              <a:solidFill>
                <a:srgbClr val="242424"/>
              </a:solidFill>
              <a:effectLst/>
              <a:latin typeface="Arial" panose="020B0604020202020204" pitchFamily="34" charset="0"/>
              <a:cs typeface="Arial" panose="020B0604020202020204" pitchFamily="34" charset="0"/>
            </a:endParaRPr>
          </a:p>
        </p:txBody>
      </p:sp>
      <p:sp>
        <p:nvSpPr>
          <p:cNvPr id="6" name="Slide Number Placeholder 5">
            <a:extLst>
              <a:ext uri="{FF2B5EF4-FFF2-40B4-BE49-F238E27FC236}">
                <a16:creationId xmlns:a16="http://schemas.microsoft.com/office/drawing/2014/main" id="{B4900DDC-E681-2D97-2A28-980666EE66FB}"/>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CA" smtClean="0"/>
              <a:t>5</a:t>
            </a:fld>
            <a:endParaRPr lang="en-CA" dirty="0"/>
          </a:p>
        </p:txBody>
      </p:sp>
    </p:spTree>
    <p:extLst>
      <p:ext uri="{BB962C8B-B14F-4D97-AF65-F5344CB8AC3E}">
        <p14:creationId xmlns:p14="http://schemas.microsoft.com/office/powerpoint/2010/main" val="32607841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23725-160C-6C58-E382-50A37172DD3F}"/>
              </a:ext>
            </a:extLst>
          </p:cNvPr>
          <p:cNvSpPr>
            <a:spLocks noGrp="1"/>
          </p:cNvSpPr>
          <p:nvPr>
            <p:ph type="title"/>
          </p:nvPr>
        </p:nvSpPr>
        <p:spPr>
          <a:xfrm>
            <a:off x="558344" y="525381"/>
            <a:ext cx="6706613" cy="507242"/>
          </a:xfrm>
        </p:spPr>
        <p:txBody>
          <a:bodyPr>
            <a:noAutofit/>
          </a:bodyPr>
          <a:lstStyle/>
          <a:p>
            <a:r>
              <a:rPr lang="en-CA" sz="3200" dirty="0"/>
              <a:t>Key Container Technologies</a:t>
            </a:r>
            <a:br>
              <a:rPr lang="en-CA" sz="3200" dirty="0"/>
            </a:br>
            <a:endParaRPr lang="en-CA" sz="3200" dirty="0"/>
          </a:p>
        </p:txBody>
      </p:sp>
      <p:sp>
        <p:nvSpPr>
          <p:cNvPr id="4" name="Text Placeholder 3">
            <a:extLst>
              <a:ext uri="{FF2B5EF4-FFF2-40B4-BE49-F238E27FC236}">
                <a16:creationId xmlns:a16="http://schemas.microsoft.com/office/drawing/2014/main" id="{B7E2D08D-9121-BF2E-DDCD-AD46DD05F0BB}"/>
              </a:ext>
            </a:extLst>
          </p:cNvPr>
          <p:cNvSpPr>
            <a:spLocks noGrp="1"/>
          </p:cNvSpPr>
          <p:nvPr>
            <p:ph type="body" idx="2"/>
          </p:nvPr>
        </p:nvSpPr>
        <p:spPr/>
        <p:txBody>
          <a:bodyPr>
            <a:normAutofit/>
          </a:bodyPr>
          <a:lstStyle/>
          <a:p>
            <a:pPr>
              <a:buSzPct val="100000"/>
            </a:pPr>
            <a:r>
              <a:rPr lang="en-US" sz="2200" b="0" i="0" dirty="0">
                <a:solidFill>
                  <a:srgbClr val="242424"/>
                </a:solidFill>
                <a:effectLst/>
                <a:latin typeface="Arial" panose="020B0604020202020204" pitchFamily="34" charset="0"/>
                <a:cs typeface="Arial" panose="020B0604020202020204" pitchFamily="34" charset="0"/>
              </a:rPr>
              <a:t>Docker</a:t>
            </a:r>
          </a:p>
          <a:p>
            <a:pPr>
              <a:buSzPct val="100000"/>
            </a:pPr>
            <a:r>
              <a:rPr lang="en-US" sz="2200" b="0" i="0" dirty="0">
                <a:solidFill>
                  <a:srgbClr val="242424"/>
                </a:solidFill>
                <a:effectLst/>
                <a:latin typeface="Arial" panose="020B0604020202020204" pitchFamily="34" charset="0"/>
                <a:cs typeface="Arial" panose="020B0604020202020204" pitchFamily="34" charset="0"/>
              </a:rPr>
              <a:t>Kubernetes(K8s)</a:t>
            </a:r>
          </a:p>
          <a:p>
            <a:pPr marL="0" indent="0">
              <a:buNone/>
            </a:pPr>
            <a:endParaRPr lang="en-US" sz="1050" b="0" i="0" dirty="0">
              <a:solidFill>
                <a:srgbClr val="242424"/>
              </a:solidFill>
              <a:effectLst/>
              <a:latin typeface="Segoe UI" panose="020B0502040204020203" pitchFamily="34" charset="0"/>
            </a:endParaRPr>
          </a:p>
          <a:p>
            <a:endParaRPr lang="en-US" sz="2800" b="0" i="0" dirty="0">
              <a:solidFill>
                <a:srgbClr val="242424"/>
              </a:solidFill>
              <a:effectLst/>
              <a:latin typeface="Arial" panose="020B0604020202020204" pitchFamily="34" charset="0"/>
              <a:cs typeface="Arial" panose="020B0604020202020204" pitchFamily="34" charset="0"/>
            </a:endParaRPr>
          </a:p>
          <a:p>
            <a:endParaRPr lang="en-CA" sz="2800" b="0" dirty="0">
              <a:latin typeface="Arial" panose="020B0604020202020204" pitchFamily="34" charset="0"/>
              <a:cs typeface="Arial" panose="020B0604020202020204" pitchFamily="34" charset="0"/>
            </a:endParaRPr>
          </a:p>
        </p:txBody>
      </p:sp>
      <p:sp>
        <p:nvSpPr>
          <p:cNvPr id="6" name="Slide Number Placeholder 5">
            <a:extLst>
              <a:ext uri="{FF2B5EF4-FFF2-40B4-BE49-F238E27FC236}">
                <a16:creationId xmlns:a16="http://schemas.microsoft.com/office/drawing/2014/main" id="{5A648F5D-12C5-AF62-86A5-50039AE52FA7}"/>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CA" smtClean="0"/>
              <a:t>6</a:t>
            </a:fld>
            <a:endParaRPr lang="en-CA" dirty="0"/>
          </a:p>
        </p:txBody>
      </p:sp>
    </p:spTree>
    <p:extLst>
      <p:ext uri="{BB962C8B-B14F-4D97-AF65-F5344CB8AC3E}">
        <p14:creationId xmlns:p14="http://schemas.microsoft.com/office/powerpoint/2010/main" val="15622205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99D66F-0C63-1E7B-6670-5156FB6E53D4}"/>
              </a:ext>
            </a:extLst>
          </p:cNvPr>
          <p:cNvSpPr>
            <a:spLocks noGrp="1"/>
          </p:cNvSpPr>
          <p:nvPr>
            <p:ph type="title"/>
          </p:nvPr>
        </p:nvSpPr>
        <p:spPr/>
        <p:txBody>
          <a:bodyPr>
            <a:noAutofit/>
          </a:bodyPr>
          <a:lstStyle/>
          <a:p>
            <a:r>
              <a:rPr lang="en-US" sz="3200" dirty="0">
                <a:latin typeface="Arial" panose="020B0604020202020204" pitchFamily="34" charset="0"/>
                <a:cs typeface="Arial" panose="020B0604020202020204" pitchFamily="34" charset="0"/>
              </a:rPr>
              <a:t>Docker</a:t>
            </a:r>
            <a:endParaRPr lang="en-CA" sz="3200" dirty="0">
              <a:latin typeface="Arial" panose="020B0604020202020204" pitchFamily="34" charset="0"/>
              <a:cs typeface="Arial" panose="020B0604020202020204" pitchFamily="34" charset="0"/>
            </a:endParaRPr>
          </a:p>
        </p:txBody>
      </p:sp>
      <p:sp>
        <p:nvSpPr>
          <p:cNvPr id="4" name="Text Placeholder 3">
            <a:extLst>
              <a:ext uri="{FF2B5EF4-FFF2-40B4-BE49-F238E27FC236}">
                <a16:creationId xmlns:a16="http://schemas.microsoft.com/office/drawing/2014/main" id="{81CA35AA-1FE5-943D-0633-7190AACDF5D4}"/>
              </a:ext>
            </a:extLst>
          </p:cNvPr>
          <p:cNvSpPr>
            <a:spLocks noGrp="1"/>
          </p:cNvSpPr>
          <p:nvPr>
            <p:ph type="body" idx="2"/>
          </p:nvPr>
        </p:nvSpPr>
        <p:spPr>
          <a:xfrm>
            <a:off x="550863" y="1314450"/>
            <a:ext cx="6141339" cy="5258115"/>
          </a:xfrm>
        </p:spPr>
        <p:txBody>
          <a:bodyPr/>
          <a:lstStyle/>
          <a:p>
            <a:pPr marL="0" indent="0">
              <a:buNone/>
            </a:pPr>
            <a:r>
              <a:rPr lang="en-US" sz="2200" dirty="0">
                <a:latin typeface="Arial" panose="020B0604020202020204" pitchFamily="34" charset="0"/>
                <a:cs typeface="Arial" panose="020B0604020202020204" pitchFamily="34" charset="0"/>
              </a:rPr>
              <a:t>What is Docker?</a:t>
            </a:r>
          </a:p>
          <a:p>
            <a:pPr marL="0" indent="0">
              <a:buNone/>
            </a:pPr>
            <a:r>
              <a:rPr lang="en-US" sz="2200" b="0" i="0" dirty="0">
                <a:solidFill>
                  <a:srgbClr val="242424"/>
                </a:solidFill>
                <a:effectLst/>
                <a:latin typeface="Arial" panose="020B0604020202020204" pitchFamily="34" charset="0"/>
                <a:cs typeface="Arial" panose="020B0604020202020204" pitchFamily="34" charset="0"/>
              </a:rPr>
              <a:t>A platform that allows developers to create, deploy and run applications in containers</a:t>
            </a:r>
          </a:p>
          <a:p>
            <a:pPr marL="0" indent="0">
              <a:buNone/>
            </a:pPr>
            <a:endParaRPr lang="en-US" sz="1800" b="0" dirty="0">
              <a:solidFill>
                <a:srgbClr val="242424"/>
              </a:solidFill>
              <a:latin typeface="Arial" panose="020B0604020202020204" pitchFamily="34" charset="0"/>
              <a:cs typeface="Arial" panose="020B0604020202020204" pitchFamily="34" charset="0"/>
            </a:endParaRPr>
          </a:p>
          <a:p>
            <a:pPr marL="0" indent="0" algn="l">
              <a:buNone/>
            </a:pPr>
            <a:r>
              <a:rPr lang="en-CA" sz="2200" b="1" i="0" dirty="0">
                <a:solidFill>
                  <a:srgbClr val="242424"/>
                </a:solidFill>
                <a:effectLst/>
                <a:latin typeface="Arial" panose="020B0604020202020204" pitchFamily="34" charset="0"/>
                <a:cs typeface="Arial" panose="020B0604020202020204" pitchFamily="34" charset="0"/>
              </a:rPr>
              <a:t>How Docker Works?</a:t>
            </a:r>
          </a:p>
          <a:p>
            <a:pPr>
              <a:buSzPct val="100000"/>
            </a:pPr>
            <a:r>
              <a:rPr lang="en-CA" sz="2200" b="0" dirty="0">
                <a:solidFill>
                  <a:srgbClr val="242424"/>
                </a:solidFill>
                <a:latin typeface="Arial" panose="020B0604020202020204" pitchFamily="34" charset="0"/>
                <a:cs typeface="Arial" panose="020B0604020202020204" pitchFamily="34" charset="0"/>
              </a:rPr>
              <a:t>Docker Containers</a:t>
            </a:r>
          </a:p>
          <a:p>
            <a:pPr>
              <a:buSzPct val="100000"/>
            </a:pPr>
            <a:r>
              <a:rPr lang="en-CA" sz="2200" b="0" i="0" dirty="0">
                <a:solidFill>
                  <a:srgbClr val="242424"/>
                </a:solidFill>
                <a:effectLst/>
                <a:latin typeface="Arial" panose="020B0604020202020204" pitchFamily="34" charset="0"/>
                <a:cs typeface="Arial" panose="020B0604020202020204" pitchFamily="34" charset="0"/>
              </a:rPr>
              <a:t>Docker Engine</a:t>
            </a:r>
          </a:p>
          <a:p>
            <a:pPr>
              <a:buSzPct val="100000"/>
            </a:pPr>
            <a:r>
              <a:rPr lang="en-CA" sz="2200" b="0" dirty="0">
                <a:solidFill>
                  <a:srgbClr val="242424"/>
                </a:solidFill>
                <a:latin typeface="Arial" panose="020B0604020202020204" pitchFamily="34" charset="0"/>
                <a:cs typeface="Arial" panose="020B0604020202020204" pitchFamily="34" charset="0"/>
              </a:rPr>
              <a:t>Docker Hub</a:t>
            </a:r>
            <a:endParaRPr lang="en-CA" sz="2200" b="0" i="0" dirty="0">
              <a:solidFill>
                <a:srgbClr val="242424"/>
              </a:solidFill>
              <a:effectLst/>
              <a:latin typeface="Arial" panose="020B0604020202020204" pitchFamily="34" charset="0"/>
              <a:cs typeface="Arial" panose="020B0604020202020204" pitchFamily="34" charset="0"/>
            </a:endParaRPr>
          </a:p>
          <a:p>
            <a:pPr marL="0" indent="0">
              <a:buNone/>
            </a:pPr>
            <a:endParaRPr lang="en-US" sz="1800" b="0" i="0" dirty="0">
              <a:solidFill>
                <a:srgbClr val="242424"/>
              </a:solidFill>
              <a:effectLst/>
              <a:latin typeface="Arial" panose="020B0604020202020204" pitchFamily="34" charset="0"/>
              <a:cs typeface="Arial" panose="020B0604020202020204" pitchFamily="34" charset="0"/>
            </a:endParaRPr>
          </a:p>
        </p:txBody>
      </p:sp>
      <p:sp>
        <p:nvSpPr>
          <p:cNvPr id="5" name="Slide Number Placeholder 4">
            <a:extLst>
              <a:ext uri="{FF2B5EF4-FFF2-40B4-BE49-F238E27FC236}">
                <a16:creationId xmlns:a16="http://schemas.microsoft.com/office/drawing/2014/main" id="{EA7366F6-0159-2D4B-8F99-3F83C9C35817}"/>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CA" smtClean="0">
                <a:latin typeface="Arial" panose="020B0604020202020204" pitchFamily="34" charset="0"/>
                <a:cs typeface="Arial" panose="020B0604020202020204" pitchFamily="34" charset="0"/>
              </a:rPr>
              <a:t>7</a:t>
            </a:fld>
            <a:endParaRPr lang="en-CA" dirty="0">
              <a:latin typeface="Arial" panose="020B0604020202020204" pitchFamily="34" charset="0"/>
              <a:cs typeface="Arial" panose="020B0604020202020204" pitchFamily="34" charset="0"/>
            </a:endParaRPr>
          </a:p>
        </p:txBody>
      </p:sp>
      <p:sp>
        <p:nvSpPr>
          <p:cNvPr id="3" name="Rectangle: Rounded Corners 2">
            <a:extLst>
              <a:ext uri="{FF2B5EF4-FFF2-40B4-BE49-F238E27FC236}">
                <a16:creationId xmlns:a16="http://schemas.microsoft.com/office/drawing/2014/main" id="{162498F0-52A6-BD1E-D283-197435408CC3}"/>
              </a:ext>
            </a:extLst>
          </p:cNvPr>
          <p:cNvSpPr/>
          <p:nvPr/>
        </p:nvSpPr>
        <p:spPr>
          <a:xfrm>
            <a:off x="7375079" y="5643575"/>
            <a:ext cx="3392083" cy="600609"/>
          </a:xfrm>
          <a:prstGeom prst="roundRect">
            <a:avLst/>
          </a:prstGeom>
          <a:solidFill>
            <a:schemeClr val="accent2">
              <a:lumMod val="40000"/>
              <a:lumOff val="60000"/>
            </a:schemeClr>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CA" dirty="0">
                <a:solidFill>
                  <a:srgbClr val="000000"/>
                </a:solidFill>
              </a:rPr>
              <a:t>Hardware</a:t>
            </a:r>
          </a:p>
        </p:txBody>
      </p:sp>
      <p:sp>
        <p:nvSpPr>
          <p:cNvPr id="6" name="Rectangle: Rounded Corners 5">
            <a:extLst>
              <a:ext uri="{FF2B5EF4-FFF2-40B4-BE49-F238E27FC236}">
                <a16:creationId xmlns:a16="http://schemas.microsoft.com/office/drawing/2014/main" id="{66373777-773F-9458-8AC4-5FFCCC671120}"/>
              </a:ext>
            </a:extLst>
          </p:cNvPr>
          <p:cNvSpPr/>
          <p:nvPr/>
        </p:nvSpPr>
        <p:spPr>
          <a:xfrm>
            <a:off x="7375079" y="4835238"/>
            <a:ext cx="3392084" cy="607318"/>
          </a:xfrm>
          <a:prstGeom prst="round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Host Operating System</a:t>
            </a:r>
          </a:p>
        </p:txBody>
      </p:sp>
      <p:sp>
        <p:nvSpPr>
          <p:cNvPr id="7" name="Rectangle: Rounded Corners 6">
            <a:extLst>
              <a:ext uri="{FF2B5EF4-FFF2-40B4-BE49-F238E27FC236}">
                <a16:creationId xmlns:a16="http://schemas.microsoft.com/office/drawing/2014/main" id="{68CA9AFB-872A-9FF6-78A1-BCA99F96425B}"/>
              </a:ext>
            </a:extLst>
          </p:cNvPr>
          <p:cNvSpPr/>
          <p:nvPr/>
        </p:nvSpPr>
        <p:spPr>
          <a:xfrm>
            <a:off x="7375078" y="3975266"/>
            <a:ext cx="3392085" cy="607318"/>
          </a:xfrm>
          <a:prstGeom prst="round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latin typeface="Arial" panose="020B0604020202020204" pitchFamily="34" charset="0"/>
                <a:cs typeface="Arial" panose="020B0604020202020204" pitchFamily="34" charset="0"/>
              </a:rPr>
              <a:t>Docker Engine</a:t>
            </a:r>
          </a:p>
        </p:txBody>
      </p:sp>
      <p:grpSp>
        <p:nvGrpSpPr>
          <p:cNvPr id="8" name="Group 7">
            <a:extLst>
              <a:ext uri="{FF2B5EF4-FFF2-40B4-BE49-F238E27FC236}">
                <a16:creationId xmlns:a16="http://schemas.microsoft.com/office/drawing/2014/main" id="{D135098B-8560-A636-D5F0-4FA9164FCCDA}"/>
              </a:ext>
            </a:extLst>
          </p:cNvPr>
          <p:cNvGrpSpPr/>
          <p:nvPr/>
        </p:nvGrpSpPr>
        <p:grpSpPr>
          <a:xfrm>
            <a:off x="7392242" y="1239399"/>
            <a:ext cx="1541456" cy="2534665"/>
            <a:chOff x="6113163" y="1239620"/>
            <a:chExt cx="1620659" cy="2534665"/>
          </a:xfrm>
        </p:grpSpPr>
        <p:sp>
          <p:nvSpPr>
            <p:cNvPr id="9" name="Rectangle: Rounded Corners 8">
              <a:extLst>
                <a:ext uri="{FF2B5EF4-FFF2-40B4-BE49-F238E27FC236}">
                  <a16:creationId xmlns:a16="http://schemas.microsoft.com/office/drawing/2014/main" id="{41C1E113-D3C3-13CB-9ED7-1964134A11F7}"/>
                </a:ext>
              </a:extLst>
            </p:cNvPr>
            <p:cNvSpPr/>
            <p:nvPr/>
          </p:nvSpPr>
          <p:spPr>
            <a:xfrm>
              <a:off x="6113163" y="1239620"/>
              <a:ext cx="1620659" cy="2534665"/>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vert="horz" rtlCol="0" anchor="ctr"/>
            <a:lstStyle/>
            <a:p>
              <a:endParaRPr lang="en-CA" dirty="0">
                <a:solidFill>
                  <a:schemeClr val="tx1"/>
                </a:solidFill>
              </a:endParaRPr>
            </a:p>
          </p:txBody>
        </p:sp>
        <p:sp>
          <p:nvSpPr>
            <p:cNvPr id="10" name="Rectangle: Rounded Corners 9">
              <a:extLst>
                <a:ext uri="{FF2B5EF4-FFF2-40B4-BE49-F238E27FC236}">
                  <a16:creationId xmlns:a16="http://schemas.microsoft.com/office/drawing/2014/main" id="{F3E5F117-6B04-41A6-0627-38819878B1A2}"/>
                </a:ext>
              </a:extLst>
            </p:cNvPr>
            <p:cNvSpPr/>
            <p:nvPr/>
          </p:nvSpPr>
          <p:spPr>
            <a:xfrm>
              <a:off x="6307714" y="1811855"/>
              <a:ext cx="1182697" cy="383281"/>
            </a:xfrm>
            <a:prstGeom prst="roundRect">
              <a:avLst/>
            </a:prstGeom>
            <a:solidFill>
              <a:schemeClr val="accent4">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Application</a:t>
              </a:r>
            </a:p>
          </p:txBody>
        </p:sp>
        <p:sp>
          <p:nvSpPr>
            <p:cNvPr id="11" name="Rectangle: Rounded Corners 10">
              <a:extLst>
                <a:ext uri="{FF2B5EF4-FFF2-40B4-BE49-F238E27FC236}">
                  <a16:creationId xmlns:a16="http://schemas.microsoft.com/office/drawing/2014/main" id="{4560F1ED-5EAC-D15A-721C-26E4CA3F7A3D}"/>
                </a:ext>
              </a:extLst>
            </p:cNvPr>
            <p:cNvSpPr/>
            <p:nvPr/>
          </p:nvSpPr>
          <p:spPr>
            <a:xfrm>
              <a:off x="6314978" y="2403918"/>
              <a:ext cx="1182697" cy="421609"/>
            </a:xfrm>
            <a:prstGeom prst="roundRect">
              <a:avLst/>
            </a:prstGeom>
            <a:solidFill>
              <a:schemeClr val="accent4">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Lib/Bin</a:t>
              </a:r>
            </a:p>
          </p:txBody>
        </p:sp>
        <p:sp>
          <p:nvSpPr>
            <p:cNvPr id="12" name="TextBox 11">
              <a:extLst>
                <a:ext uri="{FF2B5EF4-FFF2-40B4-BE49-F238E27FC236}">
                  <a16:creationId xmlns:a16="http://schemas.microsoft.com/office/drawing/2014/main" id="{30418523-939C-FE5B-81AE-98BA768378AE}"/>
                </a:ext>
              </a:extLst>
            </p:cNvPr>
            <p:cNvSpPr txBox="1"/>
            <p:nvPr/>
          </p:nvSpPr>
          <p:spPr>
            <a:xfrm>
              <a:off x="6375840" y="1415223"/>
              <a:ext cx="928127" cy="307777"/>
            </a:xfrm>
            <a:prstGeom prst="rect">
              <a:avLst/>
            </a:prstGeom>
            <a:noFill/>
          </p:spPr>
          <p:txBody>
            <a:bodyPr wrap="square" rtlCol="0">
              <a:spAutoFit/>
            </a:bodyPr>
            <a:lstStyle/>
            <a:p>
              <a:r>
                <a:rPr lang="en-CA" dirty="0"/>
                <a:t>     C1</a:t>
              </a:r>
            </a:p>
          </p:txBody>
        </p:sp>
      </p:grpSp>
      <p:grpSp>
        <p:nvGrpSpPr>
          <p:cNvPr id="13" name="Group 12">
            <a:extLst>
              <a:ext uri="{FF2B5EF4-FFF2-40B4-BE49-F238E27FC236}">
                <a16:creationId xmlns:a16="http://schemas.microsoft.com/office/drawing/2014/main" id="{0CA4A0A1-1CB2-32A9-32C0-062F12C7B46D}"/>
              </a:ext>
            </a:extLst>
          </p:cNvPr>
          <p:cNvGrpSpPr/>
          <p:nvPr/>
        </p:nvGrpSpPr>
        <p:grpSpPr>
          <a:xfrm>
            <a:off x="9225707" y="1256013"/>
            <a:ext cx="1541456" cy="2518234"/>
            <a:chOff x="7870425" y="1256234"/>
            <a:chExt cx="1631359" cy="2518234"/>
          </a:xfrm>
        </p:grpSpPr>
        <p:sp>
          <p:nvSpPr>
            <p:cNvPr id="14" name="Rectangle: Rounded Corners 13">
              <a:extLst>
                <a:ext uri="{FF2B5EF4-FFF2-40B4-BE49-F238E27FC236}">
                  <a16:creationId xmlns:a16="http://schemas.microsoft.com/office/drawing/2014/main" id="{EC447FC3-1548-3473-68C1-F926923291BB}"/>
                </a:ext>
              </a:extLst>
            </p:cNvPr>
            <p:cNvSpPr/>
            <p:nvPr/>
          </p:nvSpPr>
          <p:spPr>
            <a:xfrm>
              <a:off x="7870425" y="1256234"/>
              <a:ext cx="1631359" cy="2518234"/>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1"/>
                </a:solidFill>
              </a:endParaRPr>
            </a:p>
          </p:txBody>
        </p:sp>
        <p:sp>
          <p:nvSpPr>
            <p:cNvPr id="15" name="Rectangle: Rounded Corners 14">
              <a:extLst>
                <a:ext uri="{FF2B5EF4-FFF2-40B4-BE49-F238E27FC236}">
                  <a16:creationId xmlns:a16="http://schemas.microsoft.com/office/drawing/2014/main" id="{B6F57D6B-3C3F-DEB6-010A-DD207C9D9806}"/>
                </a:ext>
              </a:extLst>
            </p:cNvPr>
            <p:cNvSpPr/>
            <p:nvPr/>
          </p:nvSpPr>
          <p:spPr>
            <a:xfrm>
              <a:off x="8055186" y="1811855"/>
              <a:ext cx="1182697" cy="383281"/>
            </a:xfrm>
            <a:prstGeom prst="roundRect">
              <a:avLst/>
            </a:prstGeom>
            <a:solidFill>
              <a:schemeClr val="accent4">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a:solidFill>
                    <a:schemeClr val="tx1"/>
                  </a:solidFill>
                </a:rPr>
                <a:t>Application</a:t>
              </a:r>
              <a:endParaRPr lang="en-CA" dirty="0"/>
            </a:p>
          </p:txBody>
        </p:sp>
        <p:sp>
          <p:nvSpPr>
            <p:cNvPr id="16" name="Rectangle: Rounded Corners 15">
              <a:extLst>
                <a:ext uri="{FF2B5EF4-FFF2-40B4-BE49-F238E27FC236}">
                  <a16:creationId xmlns:a16="http://schemas.microsoft.com/office/drawing/2014/main" id="{F8D4DFDA-D4C5-4738-5E20-64F2A1785303}"/>
                </a:ext>
              </a:extLst>
            </p:cNvPr>
            <p:cNvSpPr/>
            <p:nvPr/>
          </p:nvSpPr>
          <p:spPr>
            <a:xfrm>
              <a:off x="8073950" y="2403919"/>
              <a:ext cx="1182697" cy="421609"/>
            </a:xfrm>
            <a:prstGeom prst="roundRect">
              <a:avLst/>
            </a:prstGeom>
            <a:solidFill>
              <a:schemeClr val="accent4">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a:solidFill>
                    <a:schemeClr val="tx1"/>
                  </a:solidFill>
                </a:rPr>
                <a:t>Lib/Bin</a:t>
              </a:r>
              <a:endParaRPr lang="en-CA" dirty="0">
                <a:solidFill>
                  <a:schemeClr val="tx1"/>
                </a:solidFill>
              </a:endParaRPr>
            </a:p>
          </p:txBody>
        </p:sp>
        <p:sp>
          <p:nvSpPr>
            <p:cNvPr id="17" name="TextBox 16">
              <a:extLst>
                <a:ext uri="{FF2B5EF4-FFF2-40B4-BE49-F238E27FC236}">
                  <a16:creationId xmlns:a16="http://schemas.microsoft.com/office/drawing/2014/main" id="{731E3454-F0A2-1608-7DF1-0D9B446F6DF0}"/>
                </a:ext>
              </a:extLst>
            </p:cNvPr>
            <p:cNvSpPr txBox="1"/>
            <p:nvPr/>
          </p:nvSpPr>
          <p:spPr>
            <a:xfrm>
              <a:off x="8192071" y="1415223"/>
              <a:ext cx="908925" cy="307777"/>
            </a:xfrm>
            <a:prstGeom prst="rect">
              <a:avLst/>
            </a:prstGeom>
            <a:noFill/>
          </p:spPr>
          <p:txBody>
            <a:bodyPr wrap="square" rtlCol="0">
              <a:spAutoFit/>
            </a:bodyPr>
            <a:lstStyle/>
            <a:p>
              <a:r>
                <a:rPr lang="en-CA" dirty="0"/>
                <a:t>    C2</a:t>
              </a:r>
            </a:p>
          </p:txBody>
        </p:sp>
      </p:grpSp>
    </p:spTree>
    <p:extLst>
      <p:ext uri="{BB962C8B-B14F-4D97-AF65-F5344CB8AC3E}">
        <p14:creationId xmlns:p14="http://schemas.microsoft.com/office/powerpoint/2010/main" val="2180211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P spid="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CC5BB7-F263-56FD-D554-59CFE7BD4DF9}"/>
              </a:ext>
            </a:extLst>
          </p:cNvPr>
          <p:cNvSpPr>
            <a:spLocks noGrp="1"/>
          </p:cNvSpPr>
          <p:nvPr>
            <p:ph type="title"/>
          </p:nvPr>
        </p:nvSpPr>
        <p:spPr/>
        <p:txBody>
          <a:bodyPr>
            <a:noAutofit/>
          </a:bodyPr>
          <a:lstStyle/>
          <a:p>
            <a:r>
              <a:rPr lang="en-US" sz="3200" dirty="0"/>
              <a:t>Docker Lifecycle</a:t>
            </a:r>
            <a:endParaRPr lang="en-CA" sz="3200" dirty="0"/>
          </a:p>
        </p:txBody>
      </p:sp>
      <p:sp>
        <p:nvSpPr>
          <p:cNvPr id="5" name="Slide Number Placeholder 4">
            <a:extLst>
              <a:ext uri="{FF2B5EF4-FFF2-40B4-BE49-F238E27FC236}">
                <a16:creationId xmlns:a16="http://schemas.microsoft.com/office/drawing/2014/main" id="{D245BC8E-81A1-9F5D-93EF-5E207FFF1910}"/>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CA" smtClean="0"/>
              <a:t>8</a:t>
            </a:fld>
            <a:endParaRPr lang="en-CA" dirty="0"/>
          </a:p>
        </p:txBody>
      </p:sp>
      <p:pic>
        <p:nvPicPr>
          <p:cNvPr id="9" name="Picture 8">
            <a:extLst>
              <a:ext uri="{FF2B5EF4-FFF2-40B4-BE49-F238E27FC236}">
                <a16:creationId xmlns:a16="http://schemas.microsoft.com/office/drawing/2014/main" id="{DE74B27F-93D3-EB30-8FC7-F711E9408A8D}"/>
              </a:ext>
            </a:extLst>
          </p:cNvPr>
          <p:cNvPicPr>
            <a:picLocks noChangeAspect="1"/>
          </p:cNvPicPr>
          <p:nvPr/>
        </p:nvPicPr>
        <p:blipFill>
          <a:blip r:embed="rId3"/>
          <a:stretch>
            <a:fillRect/>
          </a:stretch>
        </p:blipFill>
        <p:spPr>
          <a:xfrm>
            <a:off x="1597687" y="2083666"/>
            <a:ext cx="8098971" cy="2900316"/>
          </a:xfrm>
          <a:prstGeom prst="rect">
            <a:avLst/>
          </a:prstGeom>
        </p:spPr>
      </p:pic>
    </p:spTree>
    <p:extLst>
      <p:ext uri="{BB962C8B-B14F-4D97-AF65-F5344CB8AC3E}">
        <p14:creationId xmlns:p14="http://schemas.microsoft.com/office/powerpoint/2010/main" val="17270272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69013E9-25B3-5346-417E-F05BA99DB16A}"/>
              </a:ext>
            </a:extLst>
          </p:cNvPr>
          <p:cNvSpPr>
            <a:spLocks noGrp="1"/>
          </p:cNvSpPr>
          <p:nvPr>
            <p:ph type="title"/>
          </p:nvPr>
        </p:nvSpPr>
        <p:spPr/>
        <p:txBody>
          <a:bodyPr>
            <a:noAutofit/>
          </a:bodyPr>
          <a:lstStyle/>
          <a:p>
            <a:r>
              <a:rPr lang="en-CA" sz="3200" dirty="0"/>
              <a:t>Kubernetes</a:t>
            </a:r>
            <a:endParaRPr lang="en-CA" sz="2800" dirty="0"/>
          </a:p>
        </p:txBody>
      </p:sp>
      <p:sp>
        <p:nvSpPr>
          <p:cNvPr id="9" name="Text Placeholder 8">
            <a:extLst>
              <a:ext uri="{FF2B5EF4-FFF2-40B4-BE49-F238E27FC236}">
                <a16:creationId xmlns:a16="http://schemas.microsoft.com/office/drawing/2014/main" id="{6A072AC9-8E61-16BD-722B-60EE7EE4E0A1}"/>
              </a:ext>
            </a:extLst>
          </p:cNvPr>
          <p:cNvSpPr>
            <a:spLocks noGrp="1"/>
          </p:cNvSpPr>
          <p:nvPr>
            <p:ph type="body" idx="1"/>
          </p:nvPr>
        </p:nvSpPr>
        <p:spPr/>
        <p:txBody>
          <a:bodyPr/>
          <a:lstStyle/>
          <a:p>
            <a:r>
              <a:rPr lang="en-CA" dirty="0"/>
              <a:t>   </a:t>
            </a:r>
          </a:p>
        </p:txBody>
      </p:sp>
      <p:sp>
        <p:nvSpPr>
          <p:cNvPr id="10" name="Text Placeholder 9">
            <a:extLst>
              <a:ext uri="{FF2B5EF4-FFF2-40B4-BE49-F238E27FC236}">
                <a16:creationId xmlns:a16="http://schemas.microsoft.com/office/drawing/2014/main" id="{C0FB0364-F779-9445-1F35-9B7353368F12}"/>
              </a:ext>
            </a:extLst>
          </p:cNvPr>
          <p:cNvSpPr>
            <a:spLocks noGrp="1"/>
          </p:cNvSpPr>
          <p:nvPr>
            <p:ph type="body" idx="2"/>
          </p:nvPr>
        </p:nvSpPr>
        <p:spPr>
          <a:xfrm>
            <a:off x="550863" y="1314450"/>
            <a:ext cx="5273676" cy="4312627"/>
          </a:xfrm>
        </p:spPr>
        <p:txBody>
          <a:bodyPr>
            <a:normAutofit/>
          </a:bodyPr>
          <a:lstStyle/>
          <a:p>
            <a:pPr>
              <a:buSzPct val="100000"/>
            </a:pPr>
            <a:r>
              <a:rPr lang="en-CA" sz="2200" b="0" dirty="0"/>
              <a:t>Open-source container orchestration platform originally developed by Google</a:t>
            </a:r>
          </a:p>
          <a:p>
            <a:pPr>
              <a:buSzPct val="100000"/>
            </a:pPr>
            <a:r>
              <a:rPr lang="en-CA" sz="2200" b="0" dirty="0"/>
              <a:t>Helps in automating deployment, managing containerized application</a:t>
            </a:r>
          </a:p>
          <a:p>
            <a:pPr>
              <a:buSzPct val="100000"/>
            </a:pPr>
            <a:r>
              <a:rPr lang="en-CA" sz="2200" b="0" dirty="0"/>
              <a:t>Helping in Scaling the load</a:t>
            </a:r>
          </a:p>
          <a:p>
            <a:pPr>
              <a:buSzPct val="100000"/>
            </a:pPr>
            <a:r>
              <a:rPr lang="en-CA" sz="2200" b="0" dirty="0"/>
              <a:t>Uses Master-Slave Architecture</a:t>
            </a:r>
          </a:p>
          <a:p>
            <a:endParaRPr lang="en-CA" sz="2200" b="0" dirty="0"/>
          </a:p>
          <a:p>
            <a:pPr marL="0" indent="0">
              <a:buNone/>
            </a:pPr>
            <a:endParaRPr lang="en-CA" sz="2000" b="0" dirty="0"/>
          </a:p>
          <a:p>
            <a:pPr marL="0" indent="0">
              <a:buNone/>
            </a:pPr>
            <a:endParaRPr lang="en-CA" sz="2000" b="0" dirty="0"/>
          </a:p>
        </p:txBody>
      </p:sp>
      <p:sp>
        <p:nvSpPr>
          <p:cNvPr id="6" name="Slide Number Placeholder 5">
            <a:extLst>
              <a:ext uri="{FF2B5EF4-FFF2-40B4-BE49-F238E27FC236}">
                <a16:creationId xmlns:a16="http://schemas.microsoft.com/office/drawing/2014/main" id="{FD815B78-222E-8FBF-EA33-3FBC2DFBBD0A}"/>
              </a:ext>
            </a:extLst>
          </p:cNvPr>
          <p:cNvSpPr>
            <a:spLocks noGrp="1"/>
          </p:cNvSpPr>
          <p:nvPr>
            <p:ph type="sldNum" idx="12"/>
          </p:nvPr>
        </p:nvSpPr>
        <p:spPr>
          <a:prstGeom prst="ellipse">
            <a:avLst/>
          </a:prstGeom>
        </p:spPr>
        <p:txBody>
          <a:bodyPr/>
          <a:lstStyle/>
          <a:p>
            <a:pPr marL="0" lvl="0" indent="0" algn="ctr" rtl="0">
              <a:spcBef>
                <a:spcPts val="0"/>
              </a:spcBef>
              <a:spcAft>
                <a:spcPts val="0"/>
              </a:spcAft>
              <a:buNone/>
            </a:pPr>
            <a:fld id="{00000000-1234-1234-1234-123412341234}" type="slidenum">
              <a:rPr lang="en-CA" smtClean="0"/>
              <a:t>9</a:t>
            </a:fld>
            <a:endParaRPr lang="en-CA" dirty="0"/>
          </a:p>
        </p:txBody>
      </p:sp>
      <p:pic>
        <p:nvPicPr>
          <p:cNvPr id="2" name="Picture 1">
            <a:extLst>
              <a:ext uri="{FF2B5EF4-FFF2-40B4-BE49-F238E27FC236}">
                <a16:creationId xmlns:a16="http://schemas.microsoft.com/office/drawing/2014/main" id="{DDE9360D-8C0C-E4F7-A663-4DC693200B2E}"/>
              </a:ext>
            </a:extLst>
          </p:cNvPr>
          <p:cNvPicPr>
            <a:picLocks noChangeAspect="1"/>
          </p:cNvPicPr>
          <p:nvPr/>
        </p:nvPicPr>
        <p:blipFill>
          <a:blip r:embed="rId3"/>
          <a:stretch>
            <a:fillRect/>
          </a:stretch>
        </p:blipFill>
        <p:spPr>
          <a:xfrm>
            <a:off x="6551407" y="1314450"/>
            <a:ext cx="4473328" cy="4419983"/>
          </a:xfrm>
          <a:prstGeom prst="rect">
            <a:avLst/>
          </a:prstGeom>
        </p:spPr>
      </p:pic>
    </p:spTree>
    <p:extLst>
      <p:ext uri="{BB962C8B-B14F-4D97-AF65-F5344CB8AC3E}">
        <p14:creationId xmlns:p14="http://schemas.microsoft.com/office/powerpoint/2010/main" val="161974905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 name="LASTSLIDEVIEWED" val="257,2,Slide2"/>
  <p:tag name="ENGAGE" val="{&quot;SavedSwatch&quot;:&quot;-12242776|-3597133|-16420177|-14014404|-13941548|Shared Services Canada&quot;,&quot;Id&quot;:&quot;66145dbc393841356cbc6a7c&quot;,&quot;SmartGridHorizontal&quot;:0,&quot;LinkedExcelSources&quot;:{},&quot;LinkedProjectSources&quot;:{},&quot;FlowConfig&quot;:{&quot;Canvas&quot;:{&quot;Slide&quot;:-1,&quot;Width&quot;:0,&quot;Height&quot;:0},&quot;Timeline&quot;:{&quot;Actions&quot;:[]}},&quot;LinkedSlideMergeSources&quot;:{},&quot;LinkedSharePointSlideMergeSources&quot;:{}}"/>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Office Theme">
  <a:themeElements>
    <a:clrScheme name="SSC-SPC 2021">
      <a:dk1>
        <a:srgbClr val="2A283C"/>
      </a:dk1>
      <a:lt1>
        <a:srgbClr val="FFFFFF"/>
      </a:lt1>
      <a:dk2>
        <a:srgbClr val="515068"/>
      </a:dk2>
      <a:lt2>
        <a:srgbClr val="FFFFFF"/>
      </a:lt2>
      <a:accent1>
        <a:srgbClr val="4530A8"/>
      </a:accent1>
      <a:accent2>
        <a:srgbClr val="C91CB3"/>
      </a:accent2>
      <a:accent3>
        <a:srgbClr val="0572AF"/>
      </a:accent3>
      <a:accent4>
        <a:srgbClr val="2A283C"/>
      </a:accent4>
      <a:accent5>
        <a:srgbClr val="2B44D4"/>
      </a:accent5>
      <a:accent6>
        <a:srgbClr val="47476C"/>
      </a:accent6>
      <a:hlink>
        <a:srgbClr val="0070C0"/>
      </a:hlink>
      <a:folHlink>
        <a:srgbClr val="8F32F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B232BC3C6EEB234EB0E347D53D6202AB" ma:contentTypeVersion="17" ma:contentTypeDescription="Create a new document." ma:contentTypeScope="" ma:versionID="ca725f39cb5b3d48f77becf6573c6f61">
  <xsd:schema xmlns:xsd="http://www.w3.org/2001/XMLSchema" xmlns:xs="http://www.w3.org/2001/XMLSchema" xmlns:p="http://schemas.microsoft.com/office/2006/metadata/properties" xmlns:ns2="3be33324-ff92-49d0-898f-d0c208ce3fd7" xmlns:ns3="eb127591-2889-4ba7-b93e-fb79f6000daf" targetNamespace="http://schemas.microsoft.com/office/2006/metadata/properties" ma:root="true" ma:fieldsID="0df555e567088b64c8461f517356725e" ns2:_="" ns3:_="">
    <xsd:import namespace="3be33324-ff92-49d0-898f-d0c208ce3fd7"/>
    <xsd:import namespace="eb127591-2889-4ba7-b93e-fb79f6000daf"/>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LengthInSeconds" minOccurs="0"/>
                <xsd:element ref="ns3:SharedWithUsers" minOccurs="0"/>
                <xsd:element ref="ns3:SharedWithDetails" minOccurs="0"/>
                <xsd:element ref="ns2:MediaServiceAutoKeyPoints" minOccurs="0"/>
                <xsd:element ref="ns2:MediaServiceKeyPoints"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be33324-ff92-49d0-898f-d0c208ce3fd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LengthInSeconds" ma:index="12" nillable="true" ma:displayName="MediaLengthInSeconds" ma:hidden="true" ma:internalName="MediaLengthInSeconds" ma:readOnly="true">
      <xsd:simpleType>
        <xsd:restriction base="dms:Unknown"/>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lcf76f155ced4ddcb4097134ff3c332f" ma:index="18" nillable="true" ma:taxonomy="true" ma:internalName="lcf76f155ced4ddcb4097134ff3c332f" ma:taxonomyFieldName="MediaServiceImageTags" ma:displayName="Image Tags" ma:readOnly="false" ma:fieldId="{5cf76f15-5ced-4ddc-b409-7134ff3c332f}" ma:taxonomyMulti="true" ma:sspId="c44945db-1062-49f2-aa89-5404156f6881" ma:termSetId="09814cd3-568e-fe90-9814-8d621ff8fb84" ma:anchorId="fba54fb3-c3e1-fe81-a776-ca4b69148c4d" ma:open="true" ma:isKeyword="false">
      <xsd:complexType>
        <xsd:sequence>
          <xsd:element ref="pc:Terms" minOccurs="0" maxOccurs="1"/>
        </xsd:sequence>
      </xsd:complexType>
    </xsd:element>
    <xsd:element name="MediaServiceOCR" ma:index="20" nillable="true" ma:displayName="Extracted Text" ma:internalName="MediaServiceOCR" ma:readOnly="true">
      <xsd:simpleType>
        <xsd:restriction base="dms:Note">
          <xsd:maxLength value="255"/>
        </xsd:restriction>
      </xsd:simpleType>
    </xsd:element>
    <xsd:element name="MediaServiceGenerationTime" ma:index="21" nillable="true" ma:displayName="MediaServiceGenerationTime" ma:hidden="true" ma:internalName="MediaServiceGenerationTime" ma:readOnly="true">
      <xsd:simpleType>
        <xsd:restriction base="dms:Text"/>
      </xsd:simpleType>
    </xsd:element>
    <xsd:element name="MediaServiceEventHashCode" ma:index="22" nillable="true" ma:displayName="MediaServiceEventHashCode" ma:hidden="true" ma:internalName="MediaServiceEventHashCode" ma:readOnly="true">
      <xsd:simpleType>
        <xsd:restriction base="dms:Text"/>
      </xsd:simpleType>
    </xsd:element>
    <xsd:element name="MediaServiceObjectDetectorVersions" ma:index="23" nillable="true" ma:displayName="MediaServiceObjectDetectorVersions" ma:hidden="true" ma:indexed="true" ma:internalName="MediaServiceObjectDetectorVersions" ma:readOnly="true">
      <xsd:simpleType>
        <xsd:restriction base="dms:Text"/>
      </xsd:simpleType>
    </xsd:element>
    <xsd:element name="MediaServiceSearchProperties" ma:index="24"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eb127591-2889-4ba7-b93e-fb79f6000daf"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19" nillable="true" ma:displayName="Taxonomy Catch All Column" ma:hidden="true" ma:list="{46534a84-b752-4705-adc6-e6dd55608108}" ma:internalName="TaxCatchAll" ma:showField="CatchAllData" ma:web="eb127591-2889-4ba7-b93e-fb79f6000da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TaxCatchAll xmlns="eb127591-2889-4ba7-b93e-fb79f6000daf" xsi:nil="true"/>
    <lcf76f155ced4ddcb4097134ff3c332f xmlns="3be33324-ff92-49d0-898f-d0c208ce3fd7">
      <Terms xmlns="http://schemas.microsoft.com/office/infopath/2007/PartnerControls"/>
    </lcf76f155ced4ddcb4097134ff3c332f>
    <SharedWithUsers xmlns="eb127591-2889-4ba7-b93e-fb79f6000daf">
      <UserInfo>
        <DisplayName>Ranger, Michel (SSC/SPC)</DisplayName>
        <AccountId>19</AccountId>
        <AccountType/>
      </UserInfo>
      <UserInfo>
        <DisplayName>Ala, Byron (SSC/SPC)</DisplayName>
        <AccountId>29</AccountId>
        <AccountType/>
      </UserInfo>
      <UserInfo>
        <DisplayName>Cyr, Robert (SSC/SPC)</DisplayName>
        <AccountId>24</AccountId>
        <AccountType/>
      </UserInfo>
      <UserInfo>
        <DisplayName>Brewer, Lewis (SSC/SPC)</DisplayName>
        <AccountId>32</AccountId>
        <AccountType/>
      </UserInfo>
      <UserInfo>
        <DisplayName>Vincent, Michael (SSC/SPC)</DisplayName>
        <AccountId>31</AccountId>
        <AccountType/>
      </UserInfo>
      <UserInfo>
        <DisplayName>Conrad, Jeff (SSC/SPC)</DisplayName>
        <AccountId>176</AccountId>
        <AccountType/>
      </UserInfo>
      <UserInfo>
        <DisplayName>French, Evan (SSC/SPC)</DisplayName>
        <AccountId>200</AccountId>
        <AccountType/>
      </UserInfo>
      <UserInfo>
        <DisplayName>Khan, Sheraz (SSC/SPC)</DisplayName>
        <AccountId>115</AccountId>
        <AccountType/>
      </UserInfo>
      <UserInfo>
        <DisplayName>Chan, Carlos (SSC/SPC)</DisplayName>
        <AccountId>240</AccountId>
        <AccountType/>
      </UserInfo>
      <UserInfo>
        <DisplayName>Desrosiers, Shawn (SSC/SPC)</DisplayName>
        <AccountId>96</AccountId>
        <AccountType/>
      </UserInfo>
      <UserInfo>
        <DisplayName>Elie, Deborah (SSC/SPC)</DisplayName>
        <AccountId>95</AccountId>
        <AccountType/>
      </UserInfo>
      <UserInfo>
        <DisplayName>Zhao, Chen Kun (SSC/SPC)</DisplayName>
        <AccountId>541</AccountId>
        <AccountType/>
      </UserInfo>
      <UserInfo>
        <DisplayName>Savard, Stephen (SSC/SPC)</DisplayName>
        <AccountId>442</AccountId>
        <AccountType/>
      </UserInfo>
    </SharedWithUsers>
  </documentManagement>
</p:properties>
</file>

<file path=customXml/itemProps1.xml><?xml version="1.0" encoding="utf-8"?>
<ds:datastoreItem xmlns:ds="http://schemas.openxmlformats.org/officeDocument/2006/customXml" ds:itemID="{D9C1EB5A-1D54-4136-A35D-EBEA96CE3912}">
  <ds:schemaRefs>
    <ds:schemaRef ds:uri="http://schemas.microsoft.com/sharepoint/v3/contenttype/forms"/>
  </ds:schemaRefs>
</ds:datastoreItem>
</file>

<file path=customXml/itemProps2.xml><?xml version="1.0" encoding="utf-8"?>
<ds:datastoreItem xmlns:ds="http://schemas.openxmlformats.org/officeDocument/2006/customXml" ds:itemID="{BFE9B306-DCB4-4C5A-B33A-22EE87DA906B}">
  <ds:schemaRefs>
    <ds:schemaRef ds:uri="3be33324-ff92-49d0-898f-d0c208ce3fd7"/>
    <ds:schemaRef ds:uri="eb127591-2889-4ba7-b93e-fb79f6000daf"/>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4FB3FD4D-66C8-42FB-A358-74ACF9F4911C}">
  <ds:schemaRefs>
    <ds:schemaRef ds:uri="eb127591-2889-4ba7-b93e-fb79f6000daf"/>
    <ds:schemaRef ds:uri="http://purl.org/dc/elements/1.1/"/>
    <ds:schemaRef ds:uri="http://schemas.microsoft.com/office/infopath/2007/PartnerControls"/>
    <ds:schemaRef ds:uri="http://purl.org/dc/terms/"/>
    <ds:schemaRef ds:uri="http://schemas.openxmlformats.org/package/2006/metadata/core-properties"/>
    <ds:schemaRef ds:uri="3be33324-ff92-49d0-898f-d0c208ce3fd7"/>
    <ds:schemaRef ds:uri="http://schemas.microsoft.com/office/2006/documentManagement/types"/>
    <ds:schemaRef ds:uri="http://schemas.microsoft.com/office/2006/metadata/propertie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otalTime>11911</TotalTime>
  <Words>2168</Words>
  <Application>Microsoft Office PowerPoint</Application>
  <PresentationFormat>Widescreen</PresentationFormat>
  <Paragraphs>280</Paragraphs>
  <Slides>31</Slides>
  <Notes>17</Notes>
  <HiddenSlides>0</HiddenSlides>
  <MMClips>0</MMClips>
  <ScaleCrop>false</ScaleCrop>
  <HeadingPairs>
    <vt:vector size="8" baseType="variant">
      <vt:variant>
        <vt:lpstr>Fonts Used</vt:lpstr>
      </vt:variant>
      <vt:variant>
        <vt:i4>5</vt:i4>
      </vt:variant>
      <vt:variant>
        <vt:lpstr>Theme</vt:lpstr>
      </vt:variant>
      <vt:variant>
        <vt:i4>2</vt:i4>
      </vt:variant>
      <vt:variant>
        <vt:lpstr>Embedded OLE Servers</vt:lpstr>
      </vt:variant>
      <vt:variant>
        <vt:i4>1</vt:i4>
      </vt:variant>
      <vt:variant>
        <vt:lpstr>Slide Titles</vt:lpstr>
      </vt:variant>
      <vt:variant>
        <vt:i4>31</vt:i4>
      </vt:variant>
    </vt:vector>
  </HeadingPairs>
  <TitlesOfParts>
    <vt:vector size="39" baseType="lpstr">
      <vt:lpstr>Calibri Light</vt:lpstr>
      <vt:lpstr>Wingdings</vt:lpstr>
      <vt:lpstr>Segoe UI</vt:lpstr>
      <vt:lpstr>Arial</vt:lpstr>
      <vt:lpstr>Calibri</vt:lpstr>
      <vt:lpstr>Office Theme</vt:lpstr>
      <vt:lpstr>Custom Design</vt:lpstr>
      <vt:lpstr>think-cell Slide</vt:lpstr>
      <vt:lpstr>Containers</vt:lpstr>
      <vt:lpstr>Table of Content</vt:lpstr>
      <vt:lpstr>Introduction to Containers</vt:lpstr>
      <vt:lpstr>Brief History and Evolution</vt:lpstr>
      <vt:lpstr>Benefits of Containers</vt:lpstr>
      <vt:lpstr>Key Container Technologies </vt:lpstr>
      <vt:lpstr>Docker</vt:lpstr>
      <vt:lpstr>Docker Lifecycle</vt:lpstr>
      <vt:lpstr>Kubernetes</vt:lpstr>
      <vt:lpstr> Hierarchy of  K8s structure</vt:lpstr>
      <vt:lpstr>Workflow of Docker and Kubernetes</vt:lpstr>
      <vt:lpstr>Different Deployment Architectures</vt:lpstr>
      <vt:lpstr>Container Attack Surfaces</vt:lpstr>
      <vt:lpstr>Questions?</vt:lpstr>
      <vt:lpstr>DockerFile</vt:lpstr>
      <vt:lpstr>Kubernetes  Deployment file </vt:lpstr>
      <vt:lpstr>Container</vt:lpstr>
      <vt:lpstr>Types of Containers</vt:lpstr>
      <vt:lpstr>Registry</vt:lpstr>
      <vt:lpstr>Container Security</vt:lpstr>
      <vt:lpstr>Steps to create a container</vt:lpstr>
      <vt:lpstr>Privilege and Un-privilege Container</vt:lpstr>
      <vt:lpstr>Containers Security Considerations</vt:lpstr>
      <vt:lpstr>                                                                                                                                                               Server</vt:lpstr>
      <vt:lpstr>Problems :</vt:lpstr>
      <vt:lpstr>  </vt:lpstr>
      <vt:lpstr>  Hierarchy of  K8s structure</vt:lpstr>
      <vt:lpstr>  </vt:lpstr>
      <vt:lpstr>   </vt:lpstr>
      <vt:lpstr>Docker Vs Kubernetes</vt:lpstr>
      <vt:lpstr>Container Security Components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Government of Canada (GC)</dc:title>
  <dc:creator>Eric Redinger</dc:creator>
  <cp:lastModifiedBy>Thakur, Isha (SSC/SPC)</cp:lastModifiedBy>
  <cp:revision>396</cp:revision>
  <dcterms:created xsi:type="dcterms:W3CDTF">2022-01-20T18:08:04Z</dcterms:created>
  <dcterms:modified xsi:type="dcterms:W3CDTF">2025-09-10T20:02:55Z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0x010100B232BC3C6EEB234EB0E347D53D6202AB</vt:lpwstr>
  </property>
  <property fmtid="{D5CDD505-2E9C-101B-9397-08002B2CF9AE}" pid="3" name="Order">
    <vt:r8>631700</vt:r8>
  </property>
  <property fmtid="{D5CDD505-2E9C-101B-9397-08002B2CF9AE}" pid="4" name="xd_Signature">
    <vt:bool>false</vt:bool>
  </property>
  <property fmtid="{D5CDD505-2E9C-101B-9397-08002B2CF9AE}" pid="5" name="xd_ProgID">
    <vt:lpwstr/>
  </property>
  <property fmtid="{D5CDD505-2E9C-101B-9397-08002B2CF9AE}" pid="6" name="_ExtendedDescription">
    <vt:lpwstr/>
  </property>
  <property fmtid="{D5CDD505-2E9C-101B-9397-08002B2CF9AE}" pid="7" name="ComplianceAssetId">
    <vt:lpwstr/>
  </property>
  <property fmtid="{D5CDD505-2E9C-101B-9397-08002B2CF9AE}" pid="8" name="TemplateUrl">
    <vt:lpwstr/>
  </property>
  <property fmtid="{D5CDD505-2E9C-101B-9397-08002B2CF9AE}" pid="9" name="MediaServiceImageTags">
    <vt:lpwstr/>
  </property>
  <property fmtid="{D5CDD505-2E9C-101B-9397-08002B2CF9AE}" pid="10" name="MSIP_Label_8951c139-e885-4e7f-8042-c4c17a61b6ec_Enabled">
    <vt:lpwstr>true</vt:lpwstr>
  </property>
  <property fmtid="{D5CDD505-2E9C-101B-9397-08002B2CF9AE}" pid="11" name="MSIP_Label_8951c139-e885-4e7f-8042-c4c17a61b6ec_SetDate">
    <vt:lpwstr>2024-01-11T17:32:55Z</vt:lpwstr>
  </property>
  <property fmtid="{D5CDD505-2E9C-101B-9397-08002B2CF9AE}" pid="12" name="MSIP_Label_8951c139-e885-4e7f-8042-c4c17a61b6ec_Method">
    <vt:lpwstr>Standard</vt:lpwstr>
  </property>
  <property fmtid="{D5CDD505-2E9C-101B-9397-08002B2CF9AE}" pid="13" name="MSIP_Label_8951c139-e885-4e7f-8042-c4c17a61b6ec_Name">
    <vt:lpwstr>Unclassified</vt:lpwstr>
  </property>
  <property fmtid="{D5CDD505-2E9C-101B-9397-08002B2CF9AE}" pid="14" name="MSIP_Label_8951c139-e885-4e7f-8042-c4c17a61b6ec_SiteId">
    <vt:lpwstr>d05bc194-94bf-4ad6-ae2e-1db0f2e38f5e</vt:lpwstr>
  </property>
  <property fmtid="{D5CDD505-2E9C-101B-9397-08002B2CF9AE}" pid="15" name="MSIP_Label_8951c139-e885-4e7f-8042-c4c17a61b6ec_ActionId">
    <vt:lpwstr>1185881e-81b7-424a-ba8d-7494317e92d4</vt:lpwstr>
  </property>
  <property fmtid="{D5CDD505-2E9C-101B-9397-08002B2CF9AE}" pid="16" name="MSIP_Label_8951c139-e885-4e7f-8042-c4c17a61b6ec_ContentBits">
    <vt:lpwstr>1</vt:lpwstr>
  </property>
  <property fmtid="{D5CDD505-2E9C-101B-9397-08002B2CF9AE}" pid="17" name="ClassificationContentMarkingHeaderLocations">
    <vt:lpwstr>Office Theme:4</vt:lpwstr>
  </property>
  <property fmtid="{D5CDD505-2E9C-101B-9397-08002B2CF9AE}" pid="18" name="ClassificationContentMarkingHeaderText">
    <vt:lpwstr>Unclassified | Non classifié</vt:lpwstr>
  </property>
</Properties>
</file>